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94" r:id="rId3"/>
    <p:sldId id="298" r:id="rId4"/>
    <p:sldId id="288" r:id="rId5"/>
    <p:sldId id="297" r:id="rId6"/>
    <p:sldId id="293" r:id="rId7"/>
    <p:sldId id="290" r:id="rId8"/>
    <p:sldId id="295" r:id="rId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2845865-A247-4D9D-B6A4-67083B22645C}">
          <p14:sldIdLst>
            <p14:sldId id="256"/>
          </p14:sldIdLst>
        </p14:section>
        <p14:section name="Untitled Section" id="{33FAC75F-EBFB-413F-BCB2-DCDB2DC4E19F}">
          <p14:sldIdLst>
            <p14:sldId id="294"/>
            <p14:sldId id="298"/>
            <p14:sldId id="288"/>
            <p14:sldId id="297"/>
            <p14:sldId id="293"/>
            <p14:sldId id="290"/>
            <p14:sldId id="295"/>
          </p14:sldIdLst>
        </p14:section>
      </p14:sectionLst>
    </p:ex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8" autoAdjust="0"/>
    <p:restoredTop sz="83195" autoAdjust="0"/>
  </p:normalViewPr>
  <p:slideViewPr>
    <p:cSldViewPr snapToGrid="0">
      <p:cViewPr varScale="1">
        <p:scale>
          <a:sx n="107" d="100"/>
          <a:sy n="107" d="100"/>
        </p:scale>
        <p:origin x="-2388"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E4487CE-2ABA-436B-9F85-4D7E8D299D41}" type="datetimeFigureOut">
              <a:rPr lang="en-GB" smtClean="0"/>
              <a:t>04/03/2020</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C7221243-CB5D-448D-A6AC-E93F3E1E204B}" type="slidenum">
              <a:rPr lang="en-GB" smtClean="0"/>
              <a:t>‹#›</a:t>
            </a:fld>
            <a:endParaRPr lang="en-GB"/>
          </a:p>
        </p:txBody>
      </p:sp>
    </p:spTree>
    <p:extLst>
      <p:ext uri="{BB962C8B-B14F-4D97-AF65-F5344CB8AC3E}">
        <p14:creationId xmlns:p14="http://schemas.microsoft.com/office/powerpoint/2010/main" val="698143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2D4792A-328D-4869-9D34-347EFA18C810}" type="datetimeFigureOut">
              <a:rPr lang="en-GB" smtClean="0"/>
              <a:t>04/03/2020</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6F7B79A-18E1-4A08-B2A0-5AEC154FA498}" type="slidenum">
              <a:rPr lang="en-GB" smtClean="0"/>
              <a:t>‹#›</a:t>
            </a:fld>
            <a:endParaRPr lang="en-GB" dirty="0"/>
          </a:p>
        </p:txBody>
      </p:sp>
    </p:spTree>
    <p:extLst>
      <p:ext uri="{BB962C8B-B14F-4D97-AF65-F5344CB8AC3E}">
        <p14:creationId xmlns:p14="http://schemas.microsoft.com/office/powerpoint/2010/main" val="1178118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6F7B79A-18E1-4A08-B2A0-5AEC154FA498}" type="slidenum">
              <a:rPr lang="en-GB" smtClean="0"/>
              <a:t>1</a:t>
            </a:fld>
            <a:endParaRPr lang="en-GB" dirty="0"/>
          </a:p>
        </p:txBody>
      </p:sp>
    </p:spTree>
    <p:extLst>
      <p:ext uri="{BB962C8B-B14F-4D97-AF65-F5344CB8AC3E}">
        <p14:creationId xmlns:p14="http://schemas.microsoft.com/office/powerpoint/2010/main" val="2388184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solidFill>
                <a:srgbClr val="FF0000"/>
              </a:solidFill>
            </a:endParaRPr>
          </a:p>
        </p:txBody>
      </p:sp>
      <p:sp>
        <p:nvSpPr>
          <p:cNvPr id="4" name="Slide Number Placeholder 3"/>
          <p:cNvSpPr>
            <a:spLocks noGrp="1"/>
          </p:cNvSpPr>
          <p:nvPr>
            <p:ph type="sldNum" sz="quarter" idx="10"/>
          </p:nvPr>
        </p:nvSpPr>
        <p:spPr/>
        <p:txBody>
          <a:bodyPr/>
          <a:lstStyle/>
          <a:p>
            <a:fld id="{06F7B79A-18E1-4A08-B2A0-5AEC154FA498}" type="slidenum">
              <a:rPr lang="en-GB" smtClean="0"/>
              <a:t>4</a:t>
            </a:fld>
            <a:endParaRPr lang="en-GB" dirty="0"/>
          </a:p>
        </p:txBody>
      </p:sp>
    </p:spTree>
    <p:extLst>
      <p:ext uri="{BB962C8B-B14F-4D97-AF65-F5344CB8AC3E}">
        <p14:creationId xmlns:p14="http://schemas.microsoft.com/office/powerpoint/2010/main" val="2113425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1DCC951-599B-1949-A01D-FF210327BE45}" type="slidenum">
              <a:rPr lang="en-US" smtClean="0"/>
              <a:pPr/>
              <a:t>6</a:t>
            </a:fld>
            <a:endParaRPr lang="en-US"/>
          </a:p>
        </p:txBody>
      </p:sp>
    </p:spTree>
    <p:extLst>
      <p:ext uri="{BB962C8B-B14F-4D97-AF65-F5344CB8AC3E}">
        <p14:creationId xmlns:p14="http://schemas.microsoft.com/office/powerpoint/2010/main" val="1410235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6F7B79A-18E1-4A08-B2A0-5AEC154FA498}" type="slidenum">
              <a:rPr lang="en-GB" smtClean="0"/>
              <a:t>7</a:t>
            </a:fld>
            <a:endParaRPr lang="en-GB" dirty="0"/>
          </a:p>
        </p:txBody>
      </p:sp>
    </p:spTree>
    <p:extLst>
      <p:ext uri="{BB962C8B-B14F-4D97-AF65-F5344CB8AC3E}">
        <p14:creationId xmlns:p14="http://schemas.microsoft.com/office/powerpoint/2010/main" val="2963948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ED9D2A0-ABAA-4C92-86F3-1D4410D62DFD}" type="datetime1">
              <a:rPr lang="en-GB" smtClean="0"/>
              <a:t>04/03/2020</a:t>
            </a:fld>
            <a:endParaRPr lang="en-GB" dirty="0"/>
          </a:p>
        </p:txBody>
      </p:sp>
      <p:sp>
        <p:nvSpPr>
          <p:cNvPr id="5" name="Footer Placeholder 4"/>
          <p:cNvSpPr>
            <a:spLocks noGrp="1"/>
          </p:cNvSpPr>
          <p:nvPr>
            <p:ph type="ftr" sz="quarter" idx="11"/>
          </p:nvPr>
        </p:nvSpPr>
        <p:spPr/>
        <p:txBody>
          <a:bodyPr/>
          <a:lstStyle/>
          <a:p>
            <a:r>
              <a:rPr lang="en-GB" dirty="0"/>
              <a:t>Milton Keynes Council</a:t>
            </a:r>
          </a:p>
        </p:txBody>
      </p:sp>
      <p:sp>
        <p:nvSpPr>
          <p:cNvPr id="6" name="Slide Number Placeholder 5"/>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1531213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90ECF7A-2A35-493B-B40F-F4C48CDA126C}" type="datetime1">
              <a:rPr lang="en-GB" smtClean="0"/>
              <a:t>04/03/2020</a:t>
            </a:fld>
            <a:endParaRPr lang="en-GB" dirty="0"/>
          </a:p>
        </p:txBody>
      </p:sp>
      <p:sp>
        <p:nvSpPr>
          <p:cNvPr id="5" name="Footer Placeholder 4"/>
          <p:cNvSpPr>
            <a:spLocks noGrp="1"/>
          </p:cNvSpPr>
          <p:nvPr>
            <p:ph type="ftr" sz="quarter" idx="11"/>
          </p:nvPr>
        </p:nvSpPr>
        <p:spPr/>
        <p:txBody>
          <a:bodyPr/>
          <a:lstStyle/>
          <a:p>
            <a:r>
              <a:rPr lang="en-GB" dirty="0"/>
              <a:t>Milton Keynes Council</a:t>
            </a:r>
          </a:p>
        </p:txBody>
      </p:sp>
      <p:sp>
        <p:nvSpPr>
          <p:cNvPr id="6" name="Slide Number Placeholder 5"/>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2396354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B77AB18-7444-435B-AA16-CD803E929404}" type="datetime1">
              <a:rPr lang="en-GB" smtClean="0"/>
              <a:t>04/03/2020</a:t>
            </a:fld>
            <a:endParaRPr lang="en-GB" dirty="0"/>
          </a:p>
        </p:txBody>
      </p:sp>
      <p:sp>
        <p:nvSpPr>
          <p:cNvPr id="5" name="Footer Placeholder 4"/>
          <p:cNvSpPr>
            <a:spLocks noGrp="1"/>
          </p:cNvSpPr>
          <p:nvPr>
            <p:ph type="ftr" sz="quarter" idx="11"/>
          </p:nvPr>
        </p:nvSpPr>
        <p:spPr/>
        <p:txBody>
          <a:bodyPr/>
          <a:lstStyle/>
          <a:p>
            <a:r>
              <a:rPr lang="en-GB" dirty="0"/>
              <a:t>Milton Keynes Council</a:t>
            </a:r>
          </a:p>
        </p:txBody>
      </p:sp>
      <p:sp>
        <p:nvSpPr>
          <p:cNvPr id="6" name="Slide Number Placeholder 5"/>
          <p:cNvSpPr>
            <a:spLocks noGrp="1"/>
          </p:cNvSpPr>
          <p:nvPr>
            <p:ph type="sldNum" sz="quarter" idx="12"/>
          </p:nvPr>
        </p:nvSpPr>
        <p:spPr/>
        <p:txBody>
          <a:bodyPr/>
          <a:lstStyle/>
          <a:p>
            <a:fld id="{DD16766A-ED7B-42A1-96B2-C9FB9901F202}" type="slidenum">
              <a:rPr lang="en-GB" smtClean="0"/>
              <a:t>‹#›</a:t>
            </a:fld>
            <a:endParaRPr lang="en-GB"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36213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7F70B5-039B-41A1-A662-1BC1C8CAB169}" type="datetime1">
              <a:rPr lang="en-GB" smtClean="0"/>
              <a:t>04/03/2020</a:t>
            </a:fld>
            <a:endParaRPr lang="en-GB" dirty="0"/>
          </a:p>
        </p:txBody>
      </p:sp>
      <p:sp>
        <p:nvSpPr>
          <p:cNvPr id="5" name="Footer Placeholder 4"/>
          <p:cNvSpPr>
            <a:spLocks noGrp="1"/>
          </p:cNvSpPr>
          <p:nvPr>
            <p:ph type="ftr" sz="quarter" idx="11"/>
          </p:nvPr>
        </p:nvSpPr>
        <p:spPr/>
        <p:txBody>
          <a:bodyPr/>
          <a:lstStyle/>
          <a:p>
            <a:r>
              <a:rPr lang="en-GB" dirty="0"/>
              <a:t>Milton Keynes Council</a:t>
            </a:r>
          </a:p>
        </p:txBody>
      </p:sp>
      <p:sp>
        <p:nvSpPr>
          <p:cNvPr id="6" name="Slide Number Placeholder 5"/>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2212732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2CE678-61F2-421B-BFE2-16B0623F877D}" type="datetime1">
              <a:rPr lang="en-GB" smtClean="0"/>
              <a:t>04/03/2020</a:t>
            </a:fld>
            <a:endParaRPr lang="en-GB" dirty="0"/>
          </a:p>
        </p:txBody>
      </p:sp>
      <p:sp>
        <p:nvSpPr>
          <p:cNvPr id="5" name="Footer Placeholder 4"/>
          <p:cNvSpPr>
            <a:spLocks noGrp="1"/>
          </p:cNvSpPr>
          <p:nvPr>
            <p:ph type="ftr" sz="quarter" idx="11"/>
          </p:nvPr>
        </p:nvSpPr>
        <p:spPr/>
        <p:txBody>
          <a:bodyPr/>
          <a:lstStyle/>
          <a:p>
            <a:r>
              <a:rPr lang="en-GB" dirty="0"/>
              <a:t>Milton Keynes Council</a:t>
            </a:r>
          </a:p>
        </p:txBody>
      </p:sp>
      <p:sp>
        <p:nvSpPr>
          <p:cNvPr id="6" name="Slide Number Placeholder 5"/>
          <p:cNvSpPr>
            <a:spLocks noGrp="1"/>
          </p:cNvSpPr>
          <p:nvPr>
            <p:ph type="sldNum" sz="quarter" idx="12"/>
          </p:nvPr>
        </p:nvSpPr>
        <p:spPr/>
        <p:txBody>
          <a:bodyPr/>
          <a:lstStyle/>
          <a:p>
            <a:fld id="{DD16766A-ED7B-42A1-96B2-C9FB9901F202}"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055530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8C0352-04A2-4B5C-836E-1E8E3E8468D2}" type="datetime1">
              <a:rPr lang="en-GB" smtClean="0"/>
              <a:t>04/03/2020</a:t>
            </a:fld>
            <a:endParaRPr lang="en-GB" dirty="0"/>
          </a:p>
        </p:txBody>
      </p:sp>
      <p:sp>
        <p:nvSpPr>
          <p:cNvPr id="5" name="Footer Placeholder 4"/>
          <p:cNvSpPr>
            <a:spLocks noGrp="1"/>
          </p:cNvSpPr>
          <p:nvPr>
            <p:ph type="ftr" sz="quarter" idx="11"/>
          </p:nvPr>
        </p:nvSpPr>
        <p:spPr/>
        <p:txBody>
          <a:bodyPr/>
          <a:lstStyle/>
          <a:p>
            <a:r>
              <a:rPr lang="en-GB" dirty="0"/>
              <a:t>Milton Keynes Council</a:t>
            </a:r>
          </a:p>
        </p:txBody>
      </p:sp>
      <p:sp>
        <p:nvSpPr>
          <p:cNvPr id="6" name="Slide Number Placeholder 5"/>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3896445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F1B5F5-0B6D-484E-8439-4DA3DC36A743}" type="datetime1">
              <a:rPr lang="en-GB" smtClean="0"/>
              <a:t>04/03/2020</a:t>
            </a:fld>
            <a:endParaRPr lang="en-GB" dirty="0"/>
          </a:p>
        </p:txBody>
      </p:sp>
      <p:sp>
        <p:nvSpPr>
          <p:cNvPr id="5" name="Footer Placeholder 4"/>
          <p:cNvSpPr>
            <a:spLocks noGrp="1"/>
          </p:cNvSpPr>
          <p:nvPr>
            <p:ph type="ftr" sz="quarter" idx="11"/>
          </p:nvPr>
        </p:nvSpPr>
        <p:spPr/>
        <p:txBody>
          <a:bodyPr/>
          <a:lstStyle/>
          <a:p>
            <a:r>
              <a:rPr lang="en-GB" dirty="0"/>
              <a:t>Milton Keynes Council</a:t>
            </a:r>
          </a:p>
        </p:txBody>
      </p:sp>
      <p:sp>
        <p:nvSpPr>
          <p:cNvPr id="6" name="Slide Number Placeholder 5"/>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595237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4C2C60-D7B1-4A7A-86B4-3820D3EFBF38}" type="datetime1">
              <a:rPr lang="en-GB" smtClean="0"/>
              <a:t>04/03/2020</a:t>
            </a:fld>
            <a:endParaRPr lang="en-GB" dirty="0"/>
          </a:p>
        </p:txBody>
      </p:sp>
      <p:sp>
        <p:nvSpPr>
          <p:cNvPr id="5" name="Footer Placeholder 4"/>
          <p:cNvSpPr>
            <a:spLocks noGrp="1"/>
          </p:cNvSpPr>
          <p:nvPr>
            <p:ph type="ftr" sz="quarter" idx="11"/>
          </p:nvPr>
        </p:nvSpPr>
        <p:spPr/>
        <p:txBody>
          <a:bodyPr/>
          <a:lstStyle/>
          <a:p>
            <a:r>
              <a:rPr lang="en-GB" dirty="0"/>
              <a:t>Milton Keynes Council</a:t>
            </a:r>
          </a:p>
        </p:txBody>
      </p:sp>
      <p:sp>
        <p:nvSpPr>
          <p:cNvPr id="6" name="Slide Number Placeholder 5"/>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2376550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6E2246-63C4-4554-B857-5692C2FF8CCB}" type="datetime1">
              <a:rPr lang="en-GB" smtClean="0"/>
              <a:t>04/03/2020</a:t>
            </a:fld>
            <a:endParaRPr lang="en-GB" dirty="0"/>
          </a:p>
        </p:txBody>
      </p:sp>
      <p:sp>
        <p:nvSpPr>
          <p:cNvPr id="5" name="Footer Placeholder 4"/>
          <p:cNvSpPr>
            <a:spLocks noGrp="1"/>
          </p:cNvSpPr>
          <p:nvPr>
            <p:ph type="ftr" sz="quarter" idx="11"/>
          </p:nvPr>
        </p:nvSpPr>
        <p:spPr/>
        <p:txBody>
          <a:bodyPr/>
          <a:lstStyle/>
          <a:p>
            <a:r>
              <a:rPr lang="en-GB" dirty="0"/>
              <a:t>Milton Keynes Council</a:t>
            </a:r>
          </a:p>
        </p:txBody>
      </p:sp>
      <p:sp>
        <p:nvSpPr>
          <p:cNvPr id="6" name="Slide Number Placeholder 5"/>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2887171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999B5A-B2E8-4BEE-97CE-163340674D0A}" type="datetime1">
              <a:rPr lang="en-GB" smtClean="0"/>
              <a:t>04/03/2020</a:t>
            </a:fld>
            <a:endParaRPr lang="en-GB" dirty="0"/>
          </a:p>
        </p:txBody>
      </p:sp>
      <p:sp>
        <p:nvSpPr>
          <p:cNvPr id="5" name="Footer Placeholder 4"/>
          <p:cNvSpPr>
            <a:spLocks noGrp="1"/>
          </p:cNvSpPr>
          <p:nvPr>
            <p:ph type="ftr" sz="quarter" idx="11"/>
          </p:nvPr>
        </p:nvSpPr>
        <p:spPr/>
        <p:txBody>
          <a:bodyPr/>
          <a:lstStyle/>
          <a:p>
            <a:r>
              <a:rPr lang="en-GB" dirty="0"/>
              <a:t>Milton Keynes Council</a:t>
            </a:r>
          </a:p>
        </p:txBody>
      </p:sp>
      <p:sp>
        <p:nvSpPr>
          <p:cNvPr id="6" name="Slide Number Placeholder 5"/>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2054718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6F9CB1-78D8-4EE2-B932-CBD3201FA258}" type="datetime1">
              <a:rPr lang="en-GB" smtClean="0"/>
              <a:t>04/03/2020</a:t>
            </a:fld>
            <a:endParaRPr lang="en-GB" dirty="0"/>
          </a:p>
        </p:txBody>
      </p:sp>
      <p:sp>
        <p:nvSpPr>
          <p:cNvPr id="6" name="Footer Placeholder 5"/>
          <p:cNvSpPr>
            <a:spLocks noGrp="1"/>
          </p:cNvSpPr>
          <p:nvPr>
            <p:ph type="ftr" sz="quarter" idx="11"/>
          </p:nvPr>
        </p:nvSpPr>
        <p:spPr/>
        <p:txBody>
          <a:bodyPr/>
          <a:lstStyle/>
          <a:p>
            <a:r>
              <a:rPr lang="en-GB" dirty="0"/>
              <a:t>Milton Keynes Council</a:t>
            </a:r>
          </a:p>
        </p:txBody>
      </p:sp>
      <p:sp>
        <p:nvSpPr>
          <p:cNvPr id="7" name="Slide Number Placeholder 6"/>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3350052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59B07A-90B6-405C-92A8-31C51344B277}" type="datetime1">
              <a:rPr lang="en-GB" smtClean="0"/>
              <a:t>04/03/2020</a:t>
            </a:fld>
            <a:endParaRPr lang="en-GB" dirty="0"/>
          </a:p>
        </p:txBody>
      </p:sp>
      <p:sp>
        <p:nvSpPr>
          <p:cNvPr id="8" name="Footer Placeholder 7"/>
          <p:cNvSpPr>
            <a:spLocks noGrp="1"/>
          </p:cNvSpPr>
          <p:nvPr>
            <p:ph type="ftr" sz="quarter" idx="11"/>
          </p:nvPr>
        </p:nvSpPr>
        <p:spPr/>
        <p:txBody>
          <a:bodyPr/>
          <a:lstStyle/>
          <a:p>
            <a:r>
              <a:rPr lang="en-GB" dirty="0"/>
              <a:t>Milton Keynes Council</a:t>
            </a:r>
          </a:p>
        </p:txBody>
      </p:sp>
      <p:sp>
        <p:nvSpPr>
          <p:cNvPr id="9" name="Slide Number Placeholder 8"/>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1289276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105583-46EB-4185-8A7D-CCB6CA196953}" type="datetime1">
              <a:rPr lang="en-GB" smtClean="0"/>
              <a:t>04/03/2020</a:t>
            </a:fld>
            <a:endParaRPr lang="en-GB" dirty="0"/>
          </a:p>
        </p:txBody>
      </p:sp>
      <p:sp>
        <p:nvSpPr>
          <p:cNvPr id="4" name="Footer Placeholder 3"/>
          <p:cNvSpPr>
            <a:spLocks noGrp="1"/>
          </p:cNvSpPr>
          <p:nvPr>
            <p:ph type="ftr" sz="quarter" idx="11"/>
          </p:nvPr>
        </p:nvSpPr>
        <p:spPr/>
        <p:txBody>
          <a:bodyPr/>
          <a:lstStyle/>
          <a:p>
            <a:r>
              <a:rPr lang="en-GB" dirty="0"/>
              <a:t>Milton Keynes Council</a:t>
            </a:r>
          </a:p>
        </p:txBody>
      </p:sp>
      <p:sp>
        <p:nvSpPr>
          <p:cNvPr id="5" name="Slide Number Placeholder 4"/>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2903888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234CD-E3FF-48C3-AD96-3DCA40E1DF2D}" type="datetime1">
              <a:rPr lang="en-GB" smtClean="0"/>
              <a:t>04/03/2020</a:t>
            </a:fld>
            <a:endParaRPr lang="en-GB" dirty="0"/>
          </a:p>
        </p:txBody>
      </p:sp>
      <p:sp>
        <p:nvSpPr>
          <p:cNvPr id="3" name="Footer Placeholder 2"/>
          <p:cNvSpPr>
            <a:spLocks noGrp="1"/>
          </p:cNvSpPr>
          <p:nvPr>
            <p:ph type="ftr" sz="quarter" idx="11"/>
          </p:nvPr>
        </p:nvSpPr>
        <p:spPr/>
        <p:txBody>
          <a:bodyPr/>
          <a:lstStyle/>
          <a:p>
            <a:r>
              <a:rPr lang="en-GB" dirty="0"/>
              <a:t>Milton Keynes Council</a:t>
            </a:r>
          </a:p>
        </p:txBody>
      </p:sp>
      <p:sp>
        <p:nvSpPr>
          <p:cNvPr id="4" name="Slide Number Placeholder 3"/>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1934937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387427-D13D-4626-A03C-C3AF6B717B1E}" type="datetime1">
              <a:rPr lang="en-GB" smtClean="0"/>
              <a:t>04/03/2020</a:t>
            </a:fld>
            <a:endParaRPr lang="en-GB" dirty="0"/>
          </a:p>
        </p:txBody>
      </p:sp>
      <p:sp>
        <p:nvSpPr>
          <p:cNvPr id="6" name="Footer Placeholder 5"/>
          <p:cNvSpPr>
            <a:spLocks noGrp="1"/>
          </p:cNvSpPr>
          <p:nvPr>
            <p:ph type="ftr" sz="quarter" idx="11"/>
          </p:nvPr>
        </p:nvSpPr>
        <p:spPr/>
        <p:txBody>
          <a:bodyPr/>
          <a:lstStyle/>
          <a:p>
            <a:r>
              <a:rPr lang="en-GB" dirty="0"/>
              <a:t>Milton Keynes Council</a:t>
            </a:r>
          </a:p>
        </p:txBody>
      </p:sp>
      <p:sp>
        <p:nvSpPr>
          <p:cNvPr id="7" name="Slide Number Placeholder 6"/>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2742259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6FFE76D-49C2-4D83-AE7D-376B5D6AE275}" type="datetime1">
              <a:rPr lang="en-GB" smtClean="0"/>
              <a:t>04/03/2020</a:t>
            </a:fld>
            <a:endParaRPr lang="en-GB" dirty="0"/>
          </a:p>
        </p:txBody>
      </p:sp>
      <p:sp>
        <p:nvSpPr>
          <p:cNvPr id="6" name="Footer Placeholder 5"/>
          <p:cNvSpPr>
            <a:spLocks noGrp="1"/>
          </p:cNvSpPr>
          <p:nvPr>
            <p:ph type="ftr" sz="quarter" idx="11"/>
          </p:nvPr>
        </p:nvSpPr>
        <p:spPr/>
        <p:txBody>
          <a:bodyPr/>
          <a:lstStyle/>
          <a:p>
            <a:r>
              <a:rPr lang="en-GB" dirty="0"/>
              <a:t>Milton Keynes Council</a:t>
            </a:r>
          </a:p>
        </p:txBody>
      </p:sp>
      <p:sp>
        <p:nvSpPr>
          <p:cNvPr id="7" name="Slide Number Placeholder 6"/>
          <p:cNvSpPr>
            <a:spLocks noGrp="1"/>
          </p:cNvSpPr>
          <p:nvPr>
            <p:ph type="sldNum" sz="quarter" idx="12"/>
          </p:nvPr>
        </p:nvSpPr>
        <p:spPr/>
        <p:txBody>
          <a:bodyPr/>
          <a:lstStyle/>
          <a:p>
            <a:fld id="{DD16766A-ED7B-42A1-96B2-C9FB9901F202}" type="slidenum">
              <a:rPr lang="en-GB" smtClean="0"/>
              <a:t>‹#›</a:t>
            </a:fld>
            <a:endParaRPr lang="en-GB" dirty="0"/>
          </a:p>
        </p:txBody>
      </p:sp>
    </p:spTree>
    <p:extLst>
      <p:ext uri="{BB962C8B-B14F-4D97-AF65-F5344CB8AC3E}">
        <p14:creationId xmlns:p14="http://schemas.microsoft.com/office/powerpoint/2010/main" val="3000794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7B9D67A-73E7-4646-9E1D-5B4D18B30E03}" type="datetime1">
              <a:rPr lang="en-GB" smtClean="0"/>
              <a:t>04/03/2020</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dirty="0"/>
              <a:t>Milton Keynes Council</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D16766A-ED7B-42A1-96B2-C9FB9901F202}" type="slidenum">
              <a:rPr lang="en-GB" smtClean="0"/>
              <a:t>‹#›</a:t>
            </a:fld>
            <a:endParaRPr lang="en-GB" dirty="0"/>
          </a:p>
        </p:txBody>
      </p:sp>
    </p:spTree>
    <p:extLst>
      <p:ext uri="{BB962C8B-B14F-4D97-AF65-F5344CB8AC3E}">
        <p14:creationId xmlns:p14="http://schemas.microsoft.com/office/powerpoint/2010/main" val="20625329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gov.uk/government/publications/period-products-in-schools-and-college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nationalschoolspartnership.com/initiatives/always-about-you/" TargetMode="External"/><Relationship Id="rId3" Type="http://schemas.openxmlformats.org/officeDocument/2006/relationships/hyperlink" Target="http://redboxproject.org/" TargetMode="External"/><Relationship Id="rId7" Type="http://schemas.openxmlformats.org/officeDocument/2006/relationships/hyperlink" Target="http://bit.ly/AboutYou_EndPeriodPovert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always.co.uk/en-gb/about-us/endperiodpoverty" TargetMode="External"/><Relationship Id="rId11" Type="http://schemas.openxmlformats.org/officeDocument/2006/relationships/image" Target="../media/image3.png"/><Relationship Id="rId5" Type="http://schemas.openxmlformats.org/officeDocument/2006/relationships/hyperlink" Target="http://mkfoodbank.org.uk/" TargetMode="External"/><Relationship Id="rId10" Type="http://schemas.openxmlformats.org/officeDocument/2006/relationships/hyperlink" Target="https://www.milton-keynes.gov.uk/children-young-people-families/early-years-and-childcare/children-s-centres" TargetMode="External"/><Relationship Id="rId4" Type="http://schemas.openxmlformats.org/officeDocument/2006/relationships/hyperlink" Target="mailto:schools.rbp@gmail.com" TargetMode="External"/><Relationship Id="rId9" Type="http://schemas.openxmlformats.org/officeDocument/2006/relationships/hyperlink" Target="https://www.milton-keynes.gov.uk/schools-and-lifelong-learning/community-learning-mk/youth-advice-and-guidance"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rotect-eu.mimecast.com/s/stZHCZ4l2H5vZQ9fJG3kL?domain=bettyforschools.co.uk" TargetMode="External"/><Relationship Id="rId7" Type="http://schemas.openxmlformats.org/officeDocument/2006/relationships/hyperlink" Target="https://period-powerful-hub.totm.com/right-conversations-about-periods-in-school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bettyforschools.co.uk/" TargetMode="External"/><Relationship Id="rId5" Type="http://schemas.openxmlformats.org/officeDocument/2006/relationships/hyperlink" Target="https://bettyforschools.co.uk/resources" TargetMode="External"/><Relationship Id="rId4" Type="http://schemas.openxmlformats.org/officeDocument/2006/relationships/hyperlink" Target="https://www.tes.com/period-education-betty-for-school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always.co.uk/en-gb/puberty-education-programme-always-tampa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riseabove.org.uk/topic/bodytalk/"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mailto:Youth@milton-keynes.gov.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8821" y="4000410"/>
            <a:ext cx="7766936" cy="954551"/>
          </a:xfrm>
        </p:spPr>
        <p:txBody>
          <a:bodyPr/>
          <a:lstStyle/>
          <a:p>
            <a:r>
              <a:rPr lang="en-GB" sz="4400" dirty="0" smtClean="0"/>
              <a:t/>
            </a:r>
            <a:br>
              <a:rPr lang="en-GB" sz="4400" dirty="0" smtClean="0"/>
            </a:br>
            <a:r>
              <a:rPr lang="en-GB" sz="4400" dirty="0" smtClean="0"/>
              <a:t>Period Poverty </a:t>
            </a:r>
            <a:r>
              <a:rPr lang="en-GB" sz="4400" dirty="0"/>
              <a:t>Resource </a:t>
            </a:r>
            <a:r>
              <a:rPr lang="en-GB" sz="4400" dirty="0" smtClean="0"/>
              <a:t>Pack  </a:t>
            </a:r>
            <a:r>
              <a:rPr lang="en-GB" sz="4400" dirty="0"/>
              <a:t>Milton Keynes    </a:t>
            </a:r>
          </a:p>
        </p:txBody>
      </p:sp>
      <p:sp>
        <p:nvSpPr>
          <p:cNvPr id="5" name="Slide Number Placeholder 4"/>
          <p:cNvSpPr>
            <a:spLocks noGrp="1"/>
          </p:cNvSpPr>
          <p:nvPr>
            <p:ph type="sldNum" sz="quarter" idx="12"/>
          </p:nvPr>
        </p:nvSpPr>
        <p:spPr/>
        <p:txBody>
          <a:bodyPr/>
          <a:lstStyle/>
          <a:p>
            <a:fld id="{DD16766A-ED7B-42A1-96B2-C9FB9901F202}" type="slidenum">
              <a:rPr lang="en-GB" smtClean="0"/>
              <a:t>1</a:t>
            </a:fld>
            <a:endParaRPr lang="en-GB" dirty="0"/>
          </a:p>
        </p:txBody>
      </p:sp>
      <p:pic>
        <p:nvPicPr>
          <p:cNvPr id="6" name="Picture 5" descr="new council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90192" y="820737"/>
            <a:ext cx="1345565" cy="911225"/>
          </a:xfrm>
          <a:prstGeom prst="rect">
            <a:avLst/>
          </a:prstGeom>
          <a:noFill/>
          <a:ln>
            <a:noFill/>
          </a:ln>
        </p:spPr>
      </p:pic>
    </p:spTree>
    <p:extLst>
      <p:ext uri="{BB962C8B-B14F-4D97-AF65-F5344CB8AC3E}">
        <p14:creationId xmlns:p14="http://schemas.microsoft.com/office/powerpoint/2010/main" val="32188387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400" b="1" dirty="0" smtClean="0"/>
              <a:t>Contents  </a:t>
            </a:r>
            <a:endParaRPr lang="en-GB" sz="3400" b="1" dirty="0"/>
          </a:p>
        </p:txBody>
      </p:sp>
      <p:sp>
        <p:nvSpPr>
          <p:cNvPr id="3" name="Content Placeholder 2"/>
          <p:cNvSpPr>
            <a:spLocks noGrp="1"/>
          </p:cNvSpPr>
          <p:nvPr>
            <p:ph idx="1"/>
          </p:nvPr>
        </p:nvSpPr>
        <p:spPr>
          <a:xfrm>
            <a:off x="677334" y="1350964"/>
            <a:ext cx="8596668" cy="3880773"/>
          </a:xfrm>
        </p:spPr>
        <p:txBody>
          <a:bodyPr>
            <a:normAutofit fontScale="92500" lnSpcReduction="10000"/>
          </a:bodyPr>
          <a:lstStyle/>
          <a:p>
            <a:endParaRPr lang="en-GB" dirty="0" smtClean="0"/>
          </a:p>
          <a:p>
            <a:r>
              <a:rPr lang="en-GB" dirty="0"/>
              <a:t>Access to free period products in schools and colleges in England </a:t>
            </a:r>
            <a:endParaRPr lang="en-GB" dirty="0" smtClean="0"/>
          </a:p>
          <a:p>
            <a:r>
              <a:rPr lang="en-GB" dirty="0" smtClean="0"/>
              <a:t>Wrap around support to complement the DfE offer</a:t>
            </a:r>
            <a:r>
              <a:rPr lang="en-GB" dirty="0" smtClean="0"/>
              <a:t>, </a:t>
            </a:r>
            <a:r>
              <a:rPr lang="en-GB" dirty="0" smtClean="0"/>
              <a:t>including where to direct young people out of school hours and holidays </a:t>
            </a:r>
          </a:p>
          <a:p>
            <a:r>
              <a:rPr lang="en-GB" dirty="0" smtClean="0"/>
              <a:t>Education </a:t>
            </a:r>
            <a:r>
              <a:rPr lang="en-GB" dirty="0"/>
              <a:t>and resources for schools and settings working with all young </a:t>
            </a:r>
            <a:r>
              <a:rPr lang="en-GB" dirty="0" smtClean="0"/>
              <a:t>people which includes lesson planning and talking about puberty</a:t>
            </a:r>
          </a:p>
          <a:p>
            <a:r>
              <a:rPr lang="en-GB" dirty="0" smtClean="0"/>
              <a:t>School holiday access </a:t>
            </a:r>
          </a:p>
          <a:p>
            <a:pPr marL="0" indent="0">
              <a:buNone/>
            </a:pPr>
            <a:endParaRPr lang="en-GB" dirty="0" smtClean="0"/>
          </a:p>
          <a:p>
            <a:pPr marL="0" indent="0">
              <a:buNone/>
            </a:pPr>
            <a:r>
              <a:rPr lang="en-GB" dirty="0" smtClean="0">
                <a:solidFill>
                  <a:schemeClr val="accent1"/>
                </a:solidFill>
              </a:rPr>
              <a:t>More coming soon including:</a:t>
            </a:r>
          </a:p>
          <a:p>
            <a:r>
              <a:rPr lang="en-GB" dirty="0" smtClean="0"/>
              <a:t>Training, advice and guidance on making and accessing eco products</a:t>
            </a:r>
          </a:p>
          <a:p>
            <a:r>
              <a:rPr lang="en-GB" dirty="0" smtClean="0"/>
              <a:t>A support poster created by young people  </a:t>
            </a:r>
            <a:endParaRPr lang="en-GB" dirty="0"/>
          </a:p>
          <a:p>
            <a:endParaRPr lang="en-GB" dirty="0" smtClean="0">
              <a:solidFill>
                <a:schemeClr val="tx1"/>
              </a:solidFill>
            </a:endParaRPr>
          </a:p>
          <a:p>
            <a:endParaRPr lang="en-GB" dirty="0">
              <a:solidFill>
                <a:schemeClr val="tx1"/>
              </a:solidFill>
            </a:endParaRPr>
          </a:p>
          <a:p>
            <a:endParaRPr lang="en-GB" dirty="0" smtClean="0"/>
          </a:p>
        </p:txBody>
      </p:sp>
      <p:sp>
        <p:nvSpPr>
          <p:cNvPr id="4" name="Slide Number Placeholder 3"/>
          <p:cNvSpPr>
            <a:spLocks noGrp="1"/>
          </p:cNvSpPr>
          <p:nvPr>
            <p:ph type="sldNum" sz="quarter" idx="12"/>
          </p:nvPr>
        </p:nvSpPr>
        <p:spPr/>
        <p:txBody>
          <a:bodyPr/>
          <a:lstStyle/>
          <a:p>
            <a:fld id="{DD16766A-ED7B-42A1-96B2-C9FB9901F202}" type="slidenum">
              <a:rPr lang="en-GB" smtClean="0"/>
              <a:t>2</a:t>
            </a:fld>
            <a:endParaRPr lang="en-GB" dirty="0"/>
          </a:p>
        </p:txBody>
      </p:sp>
    </p:spTree>
    <p:extLst>
      <p:ext uri="{BB962C8B-B14F-4D97-AF65-F5344CB8AC3E}">
        <p14:creationId xmlns:p14="http://schemas.microsoft.com/office/powerpoint/2010/main" val="1598472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Access to free period products in schools and colleges in England </a:t>
            </a:r>
            <a:endParaRPr lang="en-GB" dirty="0"/>
          </a:p>
        </p:txBody>
      </p:sp>
      <p:sp>
        <p:nvSpPr>
          <p:cNvPr id="4" name="Slide Number Placeholder 3"/>
          <p:cNvSpPr>
            <a:spLocks noGrp="1"/>
          </p:cNvSpPr>
          <p:nvPr>
            <p:ph type="sldNum" sz="quarter" idx="12"/>
          </p:nvPr>
        </p:nvSpPr>
        <p:spPr/>
        <p:txBody>
          <a:bodyPr/>
          <a:lstStyle/>
          <a:p>
            <a:fld id="{DD16766A-ED7B-42A1-96B2-C9FB9901F202}" type="slidenum">
              <a:rPr lang="en-GB" smtClean="0"/>
              <a:t>3</a:t>
            </a:fld>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02819" y="1722269"/>
            <a:ext cx="5557422" cy="4279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878889" y="2290439"/>
            <a:ext cx="3923930" cy="1754326"/>
          </a:xfrm>
          <a:prstGeom prst="rect">
            <a:avLst/>
          </a:prstGeom>
          <a:noFill/>
        </p:spPr>
        <p:txBody>
          <a:bodyPr wrap="square" rtlCol="0">
            <a:spAutoFit/>
          </a:bodyPr>
          <a:lstStyle/>
          <a:p>
            <a:r>
              <a:rPr lang="en-GB" dirty="0" smtClean="0"/>
              <a:t>Full guidance on the period poverty scheme can be found at: </a:t>
            </a:r>
            <a:r>
              <a:rPr lang="en-GB" dirty="0" smtClean="0">
                <a:hlinkClick r:id="rId3"/>
              </a:rPr>
              <a:t>www.gov.uk/government/publications/period-products-in-schools-and-colleges</a:t>
            </a:r>
            <a:endParaRPr lang="en-GB" dirty="0" smtClean="0"/>
          </a:p>
          <a:p>
            <a:r>
              <a:rPr lang="en-GB" dirty="0" smtClean="0"/>
              <a:t>18 Jan 2020</a:t>
            </a:r>
            <a:endParaRPr lang="en-GB" dirty="0"/>
          </a:p>
        </p:txBody>
      </p:sp>
    </p:spTree>
    <p:extLst>
      <p:ext uri="{BB962C8B-B14F-4D97-AF65-F5344CB8AC3E}">
        <p14:creationId xmlns:p14="http://schemas.microsoft.com/office/powerpoint/2010/main" val="2986090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184" y="571500"/>
            <a:ext cx="8596668" cy="1320800"/>
          </a:xfrm>
        </p:spPr>
        <p:txBody>
          <a:bodyPr>
            <a:normAutofit/>
          </a:bodyPr>
          <a:lstStyle/>
          <a:p>
            <a:r>
              <a:rPr lang="en-GB" sz="3400" b="1" dirty="0" smtClean="0"/>
              <a:t>Where to access free sanitary products</a:t>
            </a:r>
            <a:endParaRPr lang="en-GB" sz="3400" b="1" dirty="0"/>
          </a:p>
        </p:txBody>
      </p:sp>
      <p:sp>
        <p:nvSpPr>
          <p:cNvPr id="3" name="Content Placeholder 2"/>
          <p:cNvSpPr>
            <a:spLocks noGrp="1"/>
          </p:cNvSpPr>
          <p:nvPr>
            <p:ph idx="1"/>
          </p:nvPr>
        </p:nvSpPr>
        <p:spPr>
          <a:xfrm>
            <a:off x="621138" y="1334498"/>
            <a:ext cx="8596668" cy="5523502"/>
          </a:xfrm>
        </p:spPr>
        <p:txBody>
          <a:bodyPr>
            <a:normAutofit fontScale="92500" lnSpcReduction="20000"/>
          </a:bodyPr>
          <a:lstStyle/>
          <a:p>
            <a:pPr marL="0" indent="0">
              <a:buNone/>
            </a:pPr>
            <a:r>
              <a:rPr lang="en-GB" sz="3000" b="1" dirty="0" smtClean="0">
                <a:solidFill>
                  <a:schemeClr val="accent1"/>
                </a:solidFill>
                <a:ea typeface="+mj-ea"/>
                <a:cs typeface="+mj-cs"/>
              </a:rPr>
              <a:t>Are </a:t>
            </a:r>
            <a:r>
              <a:rPr lang="en-GB" sz="3000" b="1" dirty="0">
                <a:solidFill>
                  <a:schemeClr val="accent1"/>
                </a:solidFill>
                <a:ea typeface="+mj-ea"/>
                <a:cs typeface="+mj-cs"/>
              </a:rPr>
              <a:t>you using free products available?</a:t>
            </a:r>
            <a:endParaRPr lang="en-GB" sz="3000" b="1" dirty="0">
              <a:solidFill>
                <a:schemeClr val="accent1"/>
              </a:solidFill>
            </a:endParaRPr>
          </a:p>
          <a:p>
            <a:r>
              <a:rPr lang="en-GB" sz="1900" b="1" dirty="0" smtClean="0">
                <a:hlinkClick r:id="rId3"/>
              </a:rPr>
              <a:t>The Red Box Project </a:t>
            </a:r>
            <a:r>
              <a:rPr lang="en-GB" sz="1900" dirty="0" smtClean="0"/>
              <a:t>- click </a:t>
            </a:r>
            <a:r>
              <a:rPr lang="en-GB" sz="1900" dirty="0"/>
              <a:t>into the Schools </a:t>
            </a:r>
            <a:r>
              <a:rPr lang="en-GB" sz="1900" dirty="0" smtClean="0"/>
              <a:t>section </a:t>
            </a:r>
            <a:endParaRPr lang="en-GB" sz="1900" dirty="0"/>
          </a:p>
          <a:p>
            <a:r>
              <a:rPr lang="en-GB" sz="1900" dirty="0" smtClean="0"/>
              <a:t>If </a:t>
            </a:r>
            <a:r>
              <a:rPr lang="en-GB" sz="1900" dirty="0"/>
              <a:t>you are a member of staff working in a school or someone closely connected to a school, The Red Box Project </a:t>
            </a:r>
            <a:r>
              <a:rPr lang="en-GB" sz="1900" dirty="0" smtClean="0"/>
              <a:t>would </a:t>
            </a:r>
            <a:r>
              <a:rPr lang="en-GB" sz="1900" dirty="0"/>
              <a:t>love to offer </a:t>
            </a:r>
            <a:r>
              <a:rPr lang="en-GB" sz="1900" dirty="0" smtClean="0"/>
              <a:t>their free </a:t>
            </a:r>
            <a:r>
              <a:rPr lang="en-GB" sz="1900" dirty="0"/>
              <a:t>support. Please email: </a:t>
            </a:r>
            <a:r>
              <a:rPr lang="en-GB" sz="1900" b="1" dirty="0" smtClean="0">
                <a:hlinkClick r:id="rId4"/>
              </a:rPr>
              <a:t>schools.rbp@gmail.com</a:t>
            </a:r>
            <a:r>
              <a:rPr lang="en-GB" sz="1900" dirty="0" smtClean="0"/>
              <a:t> and </a:t>
            </a:r>
            <a:r>
              <a:rPr lang="en-GB" sz="1900" dirty="0"/>
              <a:t>a member of The Red Box Project team will get back to you straight </a:t>
            </a:r>
            <a:r>
              <a:rPr lang="en-GB" sz="1900" dirty="0" smtClean="0"/>
              <a:t>away.</a:t>
            </a:r>
            <a:endParaRPr lang="en-GB" sz="1900" b="1" dirty="0"/>
          </a:p>
          <a:p>
            <a:r>
              <a:rPr lang="en-GB" sz="1900" b="1" dirty="0" smtClean="0">
                <a:hlinkClick r:id="rId5"/>
              </a:rPr>
              <a:t>MK Food Bank </a:t>
            </a:r>
            <a:endParaRPr lang="en-GB" sz="1900" b="1" dirty="0" smtClean="0"/>
          </a:p>
          <a:p>
            <a:r>
              <a:rPr lang="en-GB" sz="1900" b="1" dirty="0" smtClean="0">
                <a:hlinkClick r:id="rId6"/>
              </a:rPr>
              <a:t>Always</a:t>
            </a:r>
            <a:endParaRPr lang="en-GB" sz="1900" b="1" dirty="0"/>
          </a:p>
          <a:p>
            <a:r>
              <a:rPr lang="en-GB" sz="1900" b="1" dirty="0" smtClean="0"/>
              <a:t>Dear Teacher - i</a:t>
            </a:r>
            <a:r>
              <a:rPr lang="en-GB" sz="1900" dirty="0" smtClean="0"/>
              <a:t>f </a:t>
            </a:r>
            <a:r>
              <a:rPr lang="en-GB" sz="1900" dirty="0"/>
              <a:t>you teach at a UK state secondary school with at least 1% of girls eligible for free school meals, you will be entitled to receive free </a:t>
            </a:r>
            <a:r>
              <a:rPr lang="en-GB" sz="1900" dirty="0" smtClean="0"/>
              <a:t>ALWAYS pads </a:t>
            </a:r>
            <a:r>
              <a:rPr lang="en-GB" sz="1900" dirty="0"/>
              <a:t>to help keep your girls in school. For more information or to register your school, please follow this </a:t>
            </a:r>
            <a:r>
              <a:rPr lang="en-GB" sz="1900" b="1" dirty="0">
                <a:hlinkClick r:id="rId7"/>
              </a:rPr>
              <a:t>link</a:t>
            </a:r>
            <a:r>
              <a:rPr lang="en-GB" sz="1900" dirty="0"/>
              <a:t>.</a:t>
            </a:r>
          </a:p>
          <a:p>
            <a:r>
              <a:rPr lang="en-GB" sz="1900" b="1" dirty="0" smtClean="0"/>
              <a:t>Always - </a:t>
            </a:r>
            <a:r>
              <a:rPr lang="en-GB" sz="1900" dirty="0" smtClean="0"/>
              <a:t>If </a:t>
            </a:r>
            <a:r>
              <a:rPr lang="en-GB" sz="1900" dirty="0"/>
              <a:t>you’re a secondary school, make sure you </a:t>
            </a:r>
            <a:r>
              <a:rPr lang="en-GB" sz="1900" b="1" dirty="0">
                <a:hlinkClick r:id="rId8"/>
              </a:rPr>
              <a:t>register for your free class packs</a:t>
            </a:r>
            <a:r>
              <a:rPr lang="en-GB" sz="1900" dirty="0"/>
              <a:t> containing Always free samples for your students, demonstration kits and additional printed materials on puberty education. </a:t>
            </a:r>
            <a:r>
              <a:rPr lang="en-GB" sz="1900" b="1" dirty="0">
                <a:hlinkClick r:id="rId8"/>
              </a:rPr>
              <a:t>Order your free pack now.</a:t>
            </a:r>
            <a:endParaRPr lang="en-GB" sz="1900" dirty="0" smtClean="0"/>
          </a:p>
          <a:p>
            <a:r>
              <a:rPr lang="en-GB" sz="1900" b="1" dirty="0" smtClean="0"/>
              <a:t>Out of hours</a:t>
            </a:r>
            <a:r>
              <a:rPr lang="en-GB" sz="1900" b="1" dirty="0"/>
              <a:t> </a:t>
            </a:r>
            <a:r>
              <a:rPr lang="en-GB" sz="1900" b="1" dirty="0" smtClean="0"/>
              <a:t>- </a:t>
            </a:r>
            <a:r>
              <a:rPr lang="en-GB" sz="1900" dirty="0" smtClean="0"/>
              <a:t>In school </a:t>
            </a:r>
            <a:r>
              <a:rPr lang="en-GB" sz="1900" dirty="0"/>
              <a:t>h</a:t>
            </a:r>
            <a:r>
              <a:rPr lang="en-GB" sz="1900" dirty="0" smtClean="0"/>
              <a:t>olidays young </a:t>
            </a:r>
            <a:r>
              <a:rPr lang="en-GB" sz="1900" dirty="0"/>
              <a:t>p</a:t>
            </a:r>
            <a:r>
              <a:rPr lang="en-GB" sz="1900" dirty="0" smtClean="0"/>
              <a:t>eople can access </a:t>
            </a:r>
            <a:r>
              <a:rPr lang="en-GB" sz="1900" b="1" dirty="0" smtClean="0">
                <a:hlinkClick r:id="rId9"/>
              </a:rPr>
              <a:t>Youth Faculty</a:t>
            </a:r>
            <a:r>
              <a:rPr lang="en-GB" sz="1900" b="1" dirty="0" smtClean="0"/>
              <a:t> </a:t>
            </a:r>
            <a:r>
              <a:rPr lang="en-GB" sz="1900" dirty="0" smtClean="0"/>
              <a:t>and </a:t>
            </a:r>
            <a:r>
              <a:rPr lang="en-GB" sz="1900" b="1" dirty="0" smtClean="0">
                <a:hlinkClick r:id="rId10"/>
              </a:rPr>
              <a:t>Children and Family Centres</a:t>
            </a:r>
            <a:r>
              <a:rPr lang="en-GB" sz="1900" dirty="0" smtClean="0"/>
              <a:t> for venues. </a:t>
            </a:r>
            <a:endParaRPr lang="en-GB" sz="1900" dirty="0"/>
          </a:p>
          <a:p>
            <a:pPr marL="0" indent="0">
              <a:buNone/>
            </a:pPr>
            <a:endParaRPr lang="en-GB" sz="1500" b="1" dirty="0" smtClean="0"/>
          </a:p>
          <a:p>
            <a:pPr marL="0" indent="0">
              <a:buNone/>
            </a:pPr>
            <a:endParaRPr lang="en-GB" sz="1500" b="1" dirty="0"/>
          </a:p>
          <a:p>
            <a:pPr marL="0" indent="0">
              <a:buNone/>
            </a:pPr>
            <a:endParaRPr lang="en-GB" sz="1400" b="1" dirty="0"/>
          </a:p>
          <a:p>
            <a:pPr marL="0" indent="0">
              <a:buNone/>
            </a:pPr>
            <a:endParaRPr lang="en-GB" sz="1700" dirty="0"/>
          </a:p>
        </p:txBody>
      </p:sp>
      <p:sp>
        <p:nvSpPr>
          <p:cNvPr id="4" name="Slide Number Placeholder 3"/>
          <p:cNvSpPr>
            <a:spLocks noGrp="1"/>
          </p:cNvSpPr>
          <p:nvPr>
            <p:ph type="sldNum" sz="quarter" idx="12"/>
          </p:nvPr>
        </p:nvSpPr>
        <p:spPr/>
        <p:txBody>
          <a:bodyPr/>
          <a:lstStyle/>
          <a:p>
            <a:fld id="{DD16766A-ED7B-42A1-96B2-C9FB9901F202}" type="slidenum">
              <a:rPr lang="en-GB" smtClean="0"/>
              <a:t>4</a:t>
            </a:fld>
            <a:endParaRPr lang="en-GB" dirty="0"/>
          </a:p>
        </p:txBody>
      </p:sp>
      <p:pic>
        <p:nvPicPr>
          <p:cNvPr id="5" name="Picture 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03041" y="1102817"/>
            <a:ext cx="1352550" cy="1038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0442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16766A-ED7B-42A1-96B2-C9FB9901F202}" type="slidenum">
              <a:rPr lang="en-GB" smtClean="0"/>
              <a:t>5</a:t>
            </a:fld>
            <a:endParaRPr lang="en-GB" dirty="0"/>
          </a:p>
        </p:txBody>
      </p:sp>
      <p:pic>
        <p:nvPicPr>
          <p:cNvPr id="1026" name="Picture 2" descr="C:\Users\JD52349\AppData\Local\Microsoft\Windows\Temporary Internet Files\Content.Outlook\YAFAG4TL\Main GP Poster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6316" y="0"/>
            <a:ext cx="484621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27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52085" y="87921"/>
            <a:ext cx="8731141" cy="1138773"/>
          </a:xfrm>
          <a:prstGeom prst="rect">
            <a:avLst/>
          </a:prstGeom>
          <a:noFill/>
        </p:spPr>
        <p:txBody>
          <a:bodyPr wrap="square" rtlCol="0">
            <a:spAutoFit/>
          </a:bodyPr>
          <a:lstStyle/>
          <a:p>
            <a:pPr>
              <a:tabLst>
                <a:tab pos="538163" algn="l"/>
              </a:tabLst>
            </a:pPr>
            <a:r>
              <a:rPr lang="en-GB" sz="3400" dirty="0">
                <a:solidFill>
                  <a:schemeClr val="accent1"/>
                </a:solidFill>
              </a:rPr>
              <a:t>Education and resources for schools and settings working with all young people</a:t>
            </a:r>
            <a:endParaRPr lang="en-US" sz="3400" dirty="0">
              <a:solidFill>
                <a:schemeClr val="accent1"/>
              </a:solidFill>
              <a:latin typeface="Calibri" panose="020F0502020204030204" pitchFamily="34" charset="0"/>
              <a:cs typeface="Comic Sans MS"/>
            </a:endParaRPr>
          </a:p>
        </p:txBody>
      </p:sp>
      <p:sp>
        <p:nvSpPr>
          <p:cNvPr id="30" name="TextBox 29"/>
          <p:cNvSpPr txBox="1"/>
          <p:nvPr/>
        </p:nvSpPr>
        <p:spPr>
          <a:xfrm>
            <a:off x="657226" y="1314108"/>
            <a:ext cx="8248650" cy="5355312"/>
          </a:xfrm>
          <a:prstGeom prst="rect">
            <a:avLst/>
          </a:prstGeom>
          <a:noFill/>
        </p:spPr>
        <p:txBody>
          <a:bodyPr wrap="square" rtlCol="0">
            <a:spAutoFit/>
          </a:bodyPr>
          <a:lstStyle/>
          <a:p>
            <a:r>
              <a:rPr lang="en-GB" b="1" dirty="0" smtClean="0">
                <a:hlinkClick r:id="rId3"/>
              </a:rPr>
              <a:t>betty </a:t>
            </a:r>
            <a:r>
              <a:rPr lang="en-GB" b="1" dirty="0">
                <a:hlinkClick r:id="rId3"/>
              </a:rPr>
              <a:t>for schools</a:t>
            </a:r>
            <a:r>
              <a:rPr lang="en-GB" dirty="0"/>
              <a:t> </a:t>
            </a:r>
            <a:r>
              <a:rPr lang="en-GB" dirty="0">
                <a:solidFill>
                  <a:schemeClr val="tx1">
                    <a:lumMod val="75000"/>
                    <a:lumOff val="25000"/>
                  </a:schemeClr>
                </a:solidFill>
              </a:rPr>
              <a:t>provides free PSHE accredited resources that teachers can use to educate their pupils aged 8-12 about periods. In collaboration with young people and education experts betty for schools has developed innovative and experiential lessons which encourage open and honest conversations about menstruation and the way it affects girls.</a:t>
            </a:r>
          </a:p>
          <a:p>
            <a:r>
              <a:rPr lang="en-GB" dirty="0">
                <a:solidFill>
                  <a:schemeClr val="tx1">
                    <a:lumMod val="75000"/>
                    <a:lumOff val="25000"/>
                  </a:schemeClr>
                </a:solidFill>
              </a:rPr>
              <a:t>With a mix of quizzes, films and animations, the fun and engaging online activities empower teachers to kick-start the conversation in their classroom. All resources are curriculum linked and fully supported with teacher delivery notes and student and parent booklets. Keep your class informed, engaged and at ease with talking about periods! </a:t>
            </a:r>
          </a:p>
          <a:p>
            <a:r>
              <a:rPr lang="en-GB" dirty="0" smtClean="0"/>
              <a:t> </a:t>
            </a:r>
            <a:endParaRPr lang="en-GB" dirty="0"/>
          </a:p>
          <a:p>
            <a:r>
              <a:rPr lang="en-GB" u="sng" dirty="0">
                <a:hlinkClick r:id="rId4"/>
              </a:rPr>
              <a:t>https://www.tes.com/period-education-betty-for-schools</a:t>
            </a:r>
            <a:endParaRPr lang="en-GB" dirty="0"/>
          </a:p>
          <a:p>
            <a:r>
              <a:rPr lang="en-GB" dirty="0"/>
              <a:t> </a:t>
            </a:r>
          </a:p>
          <a:p>
            <a:r>
              <a:rPr lang="en-GB" u="sng" dirty="0">
                <a:hlinkClick r:id="rId5"/>
              </a:rPr>
              <a:t>https://bettyforschools.co.uk/resources</a:t>
            </a:r>
            <a:endParaRPr lang="en-GB" dirty="0"/>
          </a:p>
          <a:p>
            <a:r>
              <a:rPr lang="en-GB" dirty="0"/>
              <a:t> </a:t>
            </a:r>
          </a:p>
          <a:p>
            <a:r>
              <a:rPr lang="en-GB" u="sng" dirty="0">
                <a:hlinkClick r:id="rId6"/>
              </a:rPr>
              <a:t>https://bettyforschools.co.uk/</a:t>
            </a:r>
            <a:endParaRPr lang="en-GB" dirty="0"/>
          </a:p>
          <a:p>
            <a:r>
              <a:rPr lang="en-GB" dirty="0"/>
              <a:t> </a:t>
            </a:r>
          </a:p>
          <a:p>
            <a:r>
              <a:rPr lang="en-GB" u="sng" dirty="0">
                <a:hlinkClick r:id="rId7"/>
              </a:rPr>
              <a:t>https://period-powerful-hub.totm.com/right-conversations-about-periods-in-schools/ </a:t>
            </a:r>
            <a:endParaRPr lang="en-US" dirty="0">
              <a:solidFill>
                <a:schemeClr val="bg1"/>
              </a:solidFill>
              <a:latin typeface="Calibri" panose="020F0502020204030204" pitchFamily="34" charset="0"/>
              <a:cs typeface="Comic Sans MS"/>
            </a:endParaRPr>
          </a:p>
        </p:txBody>
      </p:sp>
      <p:sp>
        <p:nvSpPr>
          <p:cNvPr id="2" name="Slide Number Placeholder 1"/>
          <p:cNvSpPr>
            <a:spLocks noGrp="1"/>
          </p:cNvSpPr>
          <p:nvPr>
            <p:ph type="sldNum" sz="quarter" idx="12"/>
          </p:nvPr>
        </p:nvSpPr>
        <p:spPr/>
        <p:txBody>
          <a:bodyPr/>
          <a:lstStyle/>
          <a:p>
            <a:fld id="{DD16766A-ED7B-42A1-96B2-C9FB9901F202}" type="slidenum">
              <a:rPr lang="en-GB" smtClean="0"/>
              <a:t>6</a:t>
            </a:fld>
            <a:endParaRPr lang="en-GB" dirty="0"/>
          </a:p>
        </p:txBody>
      </p:sp>
    </p:spTree>
    <p:extLst>
      <p:ext uri="{BB962C8B-B14F-4D97-AF65-F5344CB8AC3E}">
        <p14:creationId xmlns:p14="http://schemas.microsoft.com/office/powerpoint/2010/main" val="2378631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09600" y="320634"/>
            <a:ext cx="10972800" cy="866990"/>
          </a:xfrm>
        </p:spPr>
        <p:txBody>
          <a:bodyPr>
            <a:noAutofit/>
          </a:bodyPr>
          <a:lstStyle/>
          <a:p>
            <a:r>
              <a:rPr lang="en-GB" sz="3400" dirty="0" smtClean="0"/>
              <a:t>Education and resources </a:t>
            </a:r>
            <a:br>
              <a:rPr lang="en-GB" sz="3400" dirty="0" smtClean="0"/>
            </a:br>
            <a:r>
              <a:rPr lang="en-GB" sz="3400" dirty="0" smtClean="0"/>
              <a:t>for schools and settings working with </a:t>
            </a:r>
            <a:br>
              <a:rPr lang="en-GB" sz="3400" dirty="0" smtClean="0"/>
            </a:br>
            <a:r>
              <a:rPr lang="en-GB" sz="3400" dirty="0" smtClean="0"/>
              <a:t>all young people continued</a:t>
            </a:r>
            <a:r>
              <a:rPr lang="en-US" sz="3400" dirty="0" smtClean="0">
                <a:cs typeface="Comic Sans MS"/>
              </a:rPr>
              <a:t/>
            </a:r>
            <a:br>
              <a:rPr lang="en-US" sz="3400" dirty="0" smtClean="0">
                <a:cs typeface="Comic Sans MS"/>
              </a:rPr>
            </a:br>
            <a:endParaRPr lang="en-GB" sz="3400" dirty="0">
              <a:cs typeface="Arial" panose="020B0604020202020204" pitchFamily="34" charset="0"/>
            </a:endParaRPr>
          </a:p>
        </p:txBody>
      </p:sp>
      <p:sp>
        <p:nvSpPr>
          <p:cNvPr id="2" name="Content Placeholder 1"/>
          <p:cNvSpPr>
            <a:spLocks noGrp="1"/>
          </p:cNvSpPr>
          <p:nvPr>
            <p:ph idx="1"/>
          </p:nvPr>
        </p:nvSpPr>
        <p:spPr>
          <a:xfrm>
            <a:off x="744000" y="1268761"/>
            <a:ext cx="9428700" cy="4739679"/>
          </a:xfrm>
        </p:spPr>
        <p:txBody>
          <a:bodyPr>
            <a:normAutofit/>
          </a:bodyPr>
          <a:lstStyle/>
          <a:p>
            <a:pPr marL="285750" indent="-285750">
              <a:buFont typeface="Arial" panose="020B0604020202020204" pitchFamily="34" charset="0"/>
              <a:buChar char="•"/>
            </a:pPr>
            <a:endParaRPr lang="en-GB" sz="2200" dirty="0">
              <a:latin typeface="Calibri" panose="020F0502020204030204" pitchFamily="34" charset="0"/>
              <a:cs typeface="Arial" panose="020B0604020202020204" pitchFamily="34" charset="0"/>
            </a:endParaRPr>
          </a:p>
          <a:p>
            <a:pPr marL="0" indent="0">
              <a:buNone/>
            </a:pPr>
            <a:endParaRPr lang="en-GB" sz="2400" dirty="0" smtClean="0"/>
          </a:p>
          <a:p>
            <a:pPr marL="0" indent="0">
              <a:buNone/>
            </a:pPr>
            <a:r>
              <a:rPr lang="en-GB" sz="2400" b="1" dirty="0" smtClean="0">
                <a:hlinkClick r:id="rId3"/>
              </a:rPr>
              <a:t>Always &amp; </a:t>
            </a:r>
            <a:r>
              <a:rPr lang="en-GB" sz="2400" b="1" dirty="0">
                <a:hlinkClick r:id="rId3"/>
              </a:rPr>
              <a:t>T</a:t>
            </a:r>
            <a:r>
              <a:rPr lang="en-GB" sz="2400" b="1" dirty="0" smtClean="0">
                <a:hlinkClick r:id="rId3"/>
              </a:rPr>
              <a:t>ampax </a:t>
            </a:r>
            <a:endParaRPr lang="en-GB" sz="2400" b="1" dirty="0" smtClean="0"/>
          </a:p>
          <a:p>
            <a:pPr marL="0" indent="0">
              <a:buNone/>
            </a:pPr>
            <a:r>
              <a:rPr lang="en-GB" sz="2400" dirty="0" smtClean="0"/>
              <a:t>Free puberty kits for schools ‘about you’ puberty education programme</a:t>
            </a:r>
            <a:endParaRPr lang="en-GB" sz="2200" dirty="0" smtClean="0">
              <a:latin typeface="Calibri" panose="020F0502020204030204" pitchFamily="34" charset="0"/>
              <a:cs typeface="Arial" panose="020B0604020202020204" pitchFamily="34" charset="0"/>
              <a:hlinkClick r:id="rId4"/>
            </a:endParaRPr>
          </a:p>
          <a:p>
            <a:pPr marL="0" indent="0">
              <a:buNone/>
            </a:pPr>
            <a:endParaRPr lang="en-GB" sz="2400" b="1" dirty="0" smtClean="0">
              <a:hlinkClick r:id="rId4"/>
            </a:endParaRPr>
          </a:p>
          <a:p>
            <a:pPr marL="0" indent="0">
              <a:buNone/>
            </a:pPr>
            <a:r>
              <a:rPr lang="en-GB" sz="2400" b="1" dirty="0" smtClean="0">
                <a:hlinkClick r:id="rId4"/>
              </a:rPr>
              <a:t>PHE </a:t>
            </a:r>
            <a:r>
              <a:rPr lang="en-GB" sz="2400" b="1" dirty="0">
                <a:hlinkClick r:id="rId4"/>
              </a:rPr>
              <a:t>Rise Above </a:t>
            </a:r>
            <a:endParaRPr lang="en-GB" sz="2400" b="1" dirty="0"/>
          </a:p>
          <a:p>
            <a:pPr marL="0" indent="0">
              <a:buNone/>
            </a:pPr>
            <a:r>
              <a:rPr lang="en-GB" sz="2400" dirty="0" smtClean="0">
                <a:cs typeface="Arial" panose="020B0604020202020204" pitchFamily="34" charset="0"/>
              </a:rPr>
              <a:t>Rise Above -  puberty hit list and more</a:t>
            </a:r>
            <a:endParaRPr lang="en-GB" sz="2000" dirty="0" smtClean="0"/>
          </a:p>
        </p:txBody>
      </p:sp>
      <p:sp>
        <p:nvSpPr>
          <p:cNvPr id="4" name="Slide Number Placeholder 3"/>
          <p:cNvSpPr>
            <a:spLocks noGrp="1"/>
          </p:cNvSpPr>
          <p:nvPr>
            <p:ph type="sldNum" sz="quarter" idx="12"/>
          </p:nvPr>
        </p:nvSpPr>
        <p:spPr>
          <a:xfrm>
            <a:off x="8620808" y="6008440"/>
            <a:ext cx="683339" cy="365125"/>
          </a:xfrm>
        </p:spPr>
        <p:txBody>
          <a:bodyPr/>
          <a:lstStyle/>
          <a:p>
            <a:pPr marL="531813">
              <a:defRPr/>
            </a:pPr>
            <a:r>
              <a:rPr lang="en-US"/>
              <a:t>  </a:t>
            </a:r>
            <a:fld id="{2565FA6D-D4C8-4C4C-AC4B-3269734D34D8}" type="slidenum">
              <a:rPr lang="en-US" smtClean="0"/>
              <a:pPr marL="531813">
                <a:defRPr/>
              </a:pPr>
              <a:t>7</a:t>
            </a:fld>
            <a:endParaRPr lang="en-US" dirty="0"/>
          </a:p>
        </p:txBody>
      </p:sp>
    </p:spTree>
    <p:extLst>
      <p:ext uri="{BB962C8B-B14F-4D97-AF65-F5344CB8AC3E}">
        <p14:creationId xmlns:p14="http://schemas.microsoft.com/office/powerpoint/2010/main" val="1879538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400" dirty="0" smtClean="0"/>
              <a:t>COMING SOON </a:t>
            </a:r>
            <a:endParaRPr lang="en-GB" sz="3400" dirty="0"/>
          </a:p>
        </p:txBody>
      </p:sp>
      <p:sp>
        <p:nvSpPr>
          <p:cNvPr id="3" name="Content Placeholder 2"/>
          <p:cNvSpPr>
            <a:spLocks noGrp="1"/>
          </p:cNvSpPr>
          <p:nvPr>
            <p:ph idx="1"/>
          </p:nvPr>
        </p:nvSpPr>
        <p:spPr>
          <a:xfrm>
            <a:off x="667809" y="1350964"/>
            <a:ext cx="8596668" cy="3880773"/>
          </a:xfrm>
        </p:spPr>
        <p:txBody>
          <a:bodyPr/>
          <a:lstStyle/>
          <a:p>
            <a:r>
              <a:rPr lang="en-GB" dirty="0" smtClean="0"/>
              <a:t>Advice </a:t>
            </a:r>
            <a:r>
              <a:rPr lang="en-GB" dirty="0"/>
              <a:t>and guidance on </a:t>
            </a:r>
            <a:r>
              <a:rPr lang="en-GB" dirty="0" smtClean="0"/>
              <a:t>accessing above </a:t>
            </a:r>
            <a:r>
              <a:rPr lang="en-GB" dirty="0" smtClean="0">
                <a:hlinkClick r:id="rId2"/>
              </a:rPr>
              <a:t>Youth@milton-keynes.gov.uk</a:t>
            </a:r>
            <a:endParaRPr lang="en-GB" dirty="0"/>
          </a:p>
          <a:p>
            <a:r>
              <a:rPr lang="en-GB" dirty="0" smtClean="0"/>
              <a:t>Training</a:t>
            </a:r>
            <a:r>
              <a:rPr lang="en-GB" dirty="0"/>
              <a:t>, advice and guidance on Making and accessing eco </a:t>
            </a:r>
            <a:r>
              <a:rPr lang="en-GB" dirty="0" smtClean="0"/>
              <a:t>products</a:t>
            </a:r>
          </a:p>
          <a:p>
            <a:r>
              <a:rPr lang="en-GB" dirty="0" smtClean="0">
                <a:latin typeface="Trebuchet MS" panose="020B0603020202020204" pitchFamily="34" charset="0"/>
                <a:cs typeface="Arial" panose="020B0604020202020204" pitchFamily="34" charset="0"/>
              </a:rPr>
              <a:t>An </a:t>
            </a:r>
            <a:r>
              <a:rPr lang="en-GB" dirty="0">
                <a:latin typeface="Trebuchet MS" panose="020B0603020202020204" pitchFamily="34" charset="0"/>
                <a:cs typeface="Arial" panose="020B0604020202020204" pitchFamily="34" charset="0"/>
              </a:rPr>
              <a:t>information leaflet created by </a:t>
            </a:r>
            <a:r>
              <a:rPr lang="en-GB" dirty="0" smtClean="0">
                <a:latin typeface="Trebuchet MS" panose="020B0603020202020204" pitchFamily="34" charset="0"/>
                <a:cs typeface="Arial" panose="020B0604020202020204" pitchFamily="34" charset="0"/>
              </a:rPr>
              <a:t>young </a:t>
            </a:r>
            <a:r>
              <a:rPr lang="en-GB" dirty="0">
                <a:latin typeface="Trebuchet MS" panose="020B0603020202020204" pitchFamily="34" charset="0"/>
                <a:cs typeface="Arial" panose="020B0604020202020204" pitchFamily="34" charset="0"/>
              </a:rPr>
              <a:t>people using evidence and existing learning giving advice on where to put products in your school and setting and recommended approaches</a:t>
            </a:r>
          </a:p>
          <a:p>
            <a:endParaRPr lang="en-GB" dirty="0">
              <a:solidFill>
                <a:schemeClr val="tx1"/>
              </a:solidFill>
            </a:endParaRPr>
          </a:p>
          <a:p>
            <a:endParaRPr lang="en-GB" dirty="0" smtClean="0">
              <a:solidFill>
                <a:schemeClr val="tx1"/>
              </a:solidFill>
            </a:endParaRPr>
          </a:p>
          <a:p>
            <a:pPr marL="0" indent="0">
              <a:buNone/>
            </a:pPr>
            <a:r>
              <a:rPr lang="en-GB" dirty="0" smtClean="0">
                <a:solidFill>
                  <a:schemeClr val="tx1"/>
                </a:solidFill>
              </a:rPr>
              <a:t> </a:t>
            </a:r>
            <a:r>
              <a:rPr lang="en-GB" dirty="0" smtClean="0">
                <a:solidFill>
                  <a:srgbClr val="FF0000"/>
                </a:solidFill>
              </a:rPr>
              <a:t>  </a:t>
            </a:r>
            <a:endParaRPr lang="en-GB" dirty="0"/>
          </a:p>
        </p:txBody>
      </p:sp>
      <p:sp>
        <p:nvSpPr>
          <p:cNvPr id="4" name="Slide Number Placeholder 3"/>
          <p:cNvSpPr>
            <a:spLocks noGrp="1"/>
          </p:cNvSpPr>
          <p:nvPr>
            <p:ph type="sldNum" sz="quarter" idx="12"/>
          </p:nvPr>
        </p:nvSpPr>
        <p:spPr/>
        <p:txBody>
          <a:bodyPr/>
          <a:lstStyle/>
          <a:p>
            <a:fld id="{DD16766A-ED7B-42A1-96B2-C9FB9901F202}" type="slidenum">
              <a:rPr lang="en-GB" smtClean="0"/>
              <a:t>8</a:t>
            </a:fld>
            <a:endParaRPr lang="en-GB" dirty="0"/>
          </a:p>
        </p:txBody>
      </p:sp>
    </p:spTree>
    <p:extLst>
      <p:ext uri="{BB962C8B-B14F-4D97-AF65-F5344CB8AC3E}">
        <p14:creationId xmlns:p14="http://schemas.microsoft.com/office/powerpoint/2010/main" val="1652307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MKC Word Document" ma:contentTypeID="0x010100073DBBF460B4694388C550D7D3B1399900BCC4C1A303830F4684DA8D55298F4118" ma:contentTypeVersion="7" ma:contentTypeDescription="MKC Branded Word Template Document" ma:contentTypeScope="" ma:versionID="210cfcd7b4d13547c81aa5b1ebd917fe">
  <xsd:schema xmlns:xsd="http://www.w3.org/2001/XMLSchema" xmlns:xs="http://www.w3.org/2001/XMLSchema" xmlns:p="http://schemas.microsoft.com/office/2006/metadata/properties" targetNamespace="http://schemas.microsoft.com/office/2006/metadata/properties" ma:root="true" ma:fieldsID="c032f31bce0c27f7c959937df3a44a2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ocument" ma:contentTypeID="0x0101000F1B5F2DA214D7478AE22C609A3715A3" ma:contentTypeVersion="1" ma:contentTypeDescription="Create a new document." ma:contentTypeScope="" ma:versionID="7bbc459d46a984e6922ead6fd4dc146c">
  <xsd:schema xmlns:xsd="http://www.w3.org/2001/XMLSchema" xmlns:xs="http://www.w3.org/2001/XMLSchema" xmlns:p="http://schemas.microsoft.com/office/2006/metadata/properties" targetNamespace="http://schemas.microsoft.com/office/2006/metadata/properties" ma:root="true" ma:fieldsID="c032f31bce0c27f7c959937df3a44a2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463F540-24B6-49F2-BB34-1174CAD2B61B}"/>
</file>

<file path=customXml/itemProps2.xml><?xml version="1.0" encoding="utf-8"?>
<ds:datastoreItem xmlns:ds="http://schemas.openxmlformats.org/officeDocument/2006/customXml" ds:itemID="{6AB98C22-D1E1-465C-AE9C-0F8ED213E563}"/>
</file>

<file path=customXml/itemProps3.xml><?xml version="1.0" encoding="utf-8"?>
<ds:datastoreItem xmlns:ds="http://schemas.openxmlformats.org/officeDocument/2006/customXml" ds:itemID="{E61518ED-A7FD-4270-864F-A7DC7D5A3807}"/>
</file>

<file path=customXml/itemProps4.xml><?xml version="1.0" encoding="utf-8"?>
<ds:datastoreItem xmlns:ds="http://schemas.openxmlformats.org/officeDocument/2006/customXml" ds:itemID="{AEA0B967-25D8-422B-A7AF-91D3A71E6273}"/>
</file>

<file path=docProps/app.xml><?xml version="1.0" encoding="utf-8"?>
<Properties xmlns="http://schemas.openxmlformats.org/officeDocument/2006/extended-properties" xmlns:vt="http://schemas.openxmlformats.org/officeDocument/2006/docPropsVTypes">
  <Template>Facet</Template>
  <TotalTime>2217</TotalTime>
  <Words>243</Words>
  <Application>Microsoft Office PowerPoint</Application>
  <PresentationFormat>Custom</PresentationFormat>
  <Paragraphs>64</Paragraphs>
  <Slides>8</Slides>
  <Notes>4</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Facet</vt:lpstr>
      <vt:lpstr> Period Poverty Resource Pack  Milton Keynes    </vt:lpstr>
      <vt:lpstr>Contents  </vt:lpstr>
      <vt:lpstr>Access to free period products in schools and colleges in England </vt:lpstr>
      <vt:lpstr>Where to access free sanitary products</vt:lpstr>
      <vt:lpstr>PowerPoint Presentation</vt:lpstr>
      <vt:lpstr>PowerPoint Presentation</vt:lpstr>
      <vt:lpstr>Education and resources  for schools and settings working with  all young people continued </vt:lpstr>
      <vt:lpstr>COMING SOON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Smoking in Pregnancy</dc:title>
  <dc:creator>John Bateman</dc:creator>
  <cp:lastModifiedBy>Wilson, Liz</cp:lastModifiedBy>
  <cp:revision>141</cp:revision>
  <cp:lastPrinted>2018-01-17T08:52:08Z</cp:lastPrinted>
  <dcterms:created xsi:type="dcterms:W3CDTF">2017-03-09T10:52:40Z</dcterms:created>
  <dcterms:modified xsi:type="dcterms:W3CDTF">2020-03-04T09:45:52Z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0x0101000F1B5F2DA214D7478AE22C609A3715A3</vt:lpwstr>
  </property>
  <property fmtid="{D5CDD505-2E9C-101B-9397-08002B2CF9AE}" pid="3" name="Order">
    <vt:r8>97200</vt:r8>
  </property>
</Properties>
</file>