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80" r:id="rId4"/>
    <p:sldId id="275" r:id="rId5"/>
    <p:sldId id="27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F41"/>
    <a:srgbClr val="007D85"/>
    <a:srgbClr val="00B0F0"/>
    <a:srgbClr val="0097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5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6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08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86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4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40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51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28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0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4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AF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320C-CAE6-4848-B24C-273622455045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B346-664C-4891-A06E-673D00E94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3754c63f-fd69-4d4e-a89e-25793898cfce@GBRP123.PROD.OUTLOOK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1776" y="1059582"/>
            <a:ext cx="6788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chemeClr val="bg1"/>
                </a:solidFill>
                <a:latin typeface="+mj-lt"/>
              </a:rPr>
              <a:t>Understanding local mental wellbeing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1560" y="3411745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James Dove  </a:t>
            </a:r>
          </a:p>
          <a:p>
            <a:r>
              <a:rPr lang="en-GB" sz="2400" dirty="0">
                <a:solidFill>
                  <a:schemeClr val="bg1"/>
                </a:solidFill>
              </a:rPr>
              <a:t>Public Health Principal 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7778" y="3288882"/>
            <a:ext cx="1900146" cy="12907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856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06C0-FD02-4E47-B7D1-6622005B2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11511"/>
            <a:ext cx="7772400" cy="720079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Wellbeing Surveys – Work to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BDA44-56DF-4E42-857F-0804CF5CD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203598"/>
            <a:ext cx="7086600" cy="3025502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The Oxwell Survey – Pilot (June 21)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30,000 responses (2,000 of these from MK)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Focus on social risk, lifestyle and education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Shared Top 10 issues via HYPN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Specific issues &amp; themes shared with schools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Learning/reflection on process </a:t>
            </a:r>
          </a:p>
          <a:p>
            <a:pPr algn="l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3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F842D-42D9-4B62-86AB-DF920FD9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Headline Findings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8535930-D193-475E-9EA7-2FE0336197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200150"/>
            <a:ext cx="3466728" cy="3394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DE01B-61AE-4BCD-AF17-034AE1BD2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1200150"/>
            <a:ext cx="3600400" cy="33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9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7"/>
          <p:cNvSpPr>
            <a:spLocks noChangeAspect="1" noChangeArrowheads="1" noTextEdit="1"/>
          </p:cNvSpPr>
          <p:nvPr/>
        </p:nvSpPr>
        <p:spPr bwMode="auto">
          <a:xfrm>
            <a:off x="107504" y="195486"/>
            <a:ext cx="3740722" cy="69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9BB8E9-9DB2-4C01-8C28-5ECA5C8395E0}"/>
              </a:ext>
            </a:extLst>
          </p:cNvPr>
          <p:cNvPicPr/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69" b="3446"/>
          <a:stretch>
            <a:fillRect/>
          </a:stretch>
        </p:blipFill>
        <p:spPr bwMode="auto">
          <a:xfrm>
            <a:off x="755576" y="758355"/>
            <a:ext cx="7344816" cy="37576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267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06C0-FD02-4E47-B7D1-6622005B2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11511"/>
            <a:ext cx="7772400" cy="720079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Wellbeing Surveys – Future plans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BDA44-56DF-4E42-857F-0804CF5CD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203598"/>
            <a:ext cx="7086600" cy="302550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Wider Oxwell Survey - Early 2023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Survey for Special Schools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Wider sharing of the evidence base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 longitudinal approach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Led by 0-19 service (CNWL)  </a:t>
            </a:r>
          </a:p>
        </p:txBody>
      </p:sp>
    </p:spTree>
    <p:extLst>
      <p:ext uri="{BB962C8B-B14F-4D97-AF65-F5344CB8AC3E}">
        <p14:creationId xmlns:p14="http://schemas.microsoft.com/office/powerpoint/2010/main" val="407538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187624" y="1731461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  <a:latin typeface="+mj-lt"/>
              </a:rPr>
              <a:t>Thank you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0326" y="3579862"/>
            <a:ext cx="1828138" cy="124186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reeform 6"/>
          <p:cNvSpPr>
            <a:spLocks noEditPoints="1"/>
          </p:cNvSpPr>
          <p:nvPr/>
        </p:nvSpPr>
        <p:spPr bwMode="auto">
          <a:xfrm>
            <a:off x="395536" y="221572"/>
            <a:ext cx="5616624" cy="4728361"/>
          </a:xfrm>
          <a:custGeom>
            <a:avLst/>
            <a:gdLst>
              <a:gd name="T0" fmla="*/ 2800 w 2896"/>
              <a:gd name="T1" fmla="*/ 1578 h 2438"/>
              <a:gd name="T2" fmla="*/ 2744 w 2896"/>
              <a:gd name="T3" fmla="*/ 1658 h 2438"/>
              <a:gd name="T4" fmla="*/ 2468 w 2896"/>
              <a:gd name="T5" fmla="*/ 1940 h 2438"/>
              <a:gd name="T6" fmla="*/ 2224 w 2896"/>
              <a:gd name="T7" fmla="*/ 2082 h 2438"/>
              <a:gd name="T8" fmla="*/ 1990 w 2896"/>
              <a:gd name="T9" fmla="*/ 2170 h 2438"/>
              <a:gd name="T10" fmla="*/ 2546 w 2896"/>
              <a:gd name="T11" fmla="*/ 1868 h 2438"/>
              <a:gd name="T12" fmla="*/ 2820 w 2896"/>
              <a:gd name="T13" fmla="*/ 1502 h 2438"/>
              <a:gd name="T14" fmla="*/ 2880 w 2896"/>
              <a:gd name="T15" fmla="*/ 1152 h 2438"/>
              <a:gd name="T16" fmla="*/ 2844 w 2896"/>
              <a:gd name="T17" fmla="*/ 888 h 2438"/>
              <a:gd name="T18" fmla="*/ 2626 w 2896"/>
              <a:gd name="T19" fmla="*/ 510 h 2438"/>
              <a:gd name="T20" fmla="*/ 2578 w 2896"/>
              <a:gd name="T21" fmla="*/ 424 h 2438"/>
              <a:gd name="T22" fmla="*/ 2384 w 2896"/>
              <a:gd name="T23" fmla="*/ 256 h 2438"/>
              <a:gd name="T24" fmla="*/ 2090 w 2896"/>
              <a:gd name="T25" fmla="*/ 110 h 2438"/>
              <a:gd name="T26" fmla="*/ 1528 w 2896"/>
              <a:gd name="T27" fmla="*/ 2 h 2438"/>
              <a:gd name="T28" fmla="*/ 1062 w 2896"/>
              <a:gd name="T29" fmla="*/ 48 h 2438"/>
              <a:gd name="T30" fmla="*/ 566 w 2896"/>
              <a:gd name="T31" fmla="*/ 244 h 2438"/>
              <a:gd name="T32" fmla="*/ 92 w 2896"/>
              <a:gd name="T33" fmla="*/ 742 h 2438"/>
              <a:gd name="T34" fmla="*/ 52 w 2896"/>
              <a:gd name="T35" fmla="*/ 1440 h 2438"/>
              <a:gd name="T36" fmla="*/ 120 w 2896"/>
              <a:gd name="T37" fmla="*/ 1576 h 2438"/>
              <a:gd name="T38" fmla="*/ 102 w 2896"/>
              <a:gd name="T39" fmla="*/ 1512 h 2438"/>
              <a:gd name="T40" fmla="*/ 68 w 2896"/>
              <a:gd name="T41" fmla="*/ 1394 h 2438"/>
              <a:gd name="T42" fmla="*/ 38 w 2896"/>
              <a:gd name="T43" fmla="*/ 1204 h 2438"/>
              <a:gd name="T44" fmla="*/ 402 w 2896"/>
              <a:gd name="T45" fmla="*/ 1902 h 2438"/>
              <a:gd name="T46" fmla="*/ 408 w 2896"/>
              <a:gd name="T47" fmla="*/ 1954 h 2438"/>
              <a:gd name="T48" fmla="*/ 176 w 2896"/>
              <a:gd name="T49" fmla="*/ 2298 h 2438"/>
              <a:gd name="T50" fmla="*/ 220 w 2896"/>
              <a:gd name="T51" fmla="*/ 2404 h 2438"/>
              <a:gd name="T52" fmla="*/ 236 w 2896"/>
              <a:gd name="T53" fmla="*/ 2430 h 2438"/>
              <a:gd name="T54" fmla="*/ 328 w 2896"/>
              <a:gd name="T55" fmla="*/ 2430 h 2438"/>
              <a:gd name="T56" fmla="*/ 888 w 2896"/>
              <a:gd name="T57" fmla="*/ 2268 h 2438"/>
              <a:gd name="T58" fmla="*/ 994 w 2896"/>
              <a:gd name="T59" fmla="*/ 2234 h 2438"/>
              <a:gd name="T60" fmla="*/ 1404 w 2896"/>
              <a:gd name="T61" fmla="*/ 2294 h 2438"/>
              <a:gd name="T62" fmla="*/ 2128 w 2896"/>
              <a:gd name="T63" fmla="*/ 2172 h 2438"/>
              <a:gd name="T64" fmla="*/ 2564 w 2896"/>
              <a:gd name="T65" fmla="*/ 1912 h 2438"/>
              <a:gd name="T66" fmla="*/ 2830 w 2896"/>
              <a:gd name="T67" fmla="*/ 1564 h 2438"/>
              <a:gd name="T68" fmla="*/ 448 w 2896"/>
              <a:gd name="T69" fmla="*/ 1960 h 2438"/>
              <a:gd name="T70" fmla="*/ 1500 w 2896"/>
              <a:gd name="T71" fmla="*/ 2154 h 2438"/>
              <a:gd name="T72" fmla="*/ 986 w 2896"/>
              <a:gd name="T73" fmla="*/ 2088 h 2438"/>
              <a:gd name="T74" fmla="*/ 276 w 2896"/>
              <a:gd name="T75" fmla="*/ 2312 h 2438"/>
              <a:gd name="T76" fmla="*/ 304 w 2896"/>
              <a:gd name="T77" fmla="*/ 2258 h 2438"/>
              <a:gd name="T78" fmla="*/ 474 w 2896"/>
              <a:gd name="T79" fmla="*/ 1930 h 2438"/>
              <a:gd name="T80" fmla="*/ 432 w 2896"/>
              <a:gd name="T81" fmla="*/ 1882 h 2438"/>
              <a:gd name="T82" fmla="*/ 404 w 2896"/>
              <a:gd name="T83" fmla="*/ 1830 h 2438"/>
              <a:gd name="T84" fmla="*/ 128 w 2896"/>
              <a:gd name="T85" fmla="*/ 1394 h 2438"/>
              <a:gd name="T86" fmla="*/ 138 w 2896"/>
              <a:gd name="T87" fmla="*/ 894 h 2438"/>
              <a:gd name="T88" fmla="*/ 160 w 2896"/>
              <a:gd name="T89" fmla="*/ 868 h 2438"/>
              <a:gd name="T90" fmla="*/ 178 w 2896"/>
              <a:gd name="T91" fmla="*/ 846 h 2438"/>
              <a:gd name="T92" fmla="*/ 328 w 2896"/>
              <a:gd name="T93" fmla="*/ 622 h 2438"/>
              <a:gd name="T94" fmla="*/ 846 w 2896"/>
              <a:gd name="T95" fmla="*/ 258 h 2438"/>
              <a:gd name="T96" fmla="*/ 1500 w 2896"/>
              <a:gd name="T97" fmla="*/ 144 h 2438"/>
              <a:gd name="T98" fmla="*/ 2020 w 2896"/>
              <a:gd name="T99" fmla="*/ 236 h 2438"/>
              <a:gd name="T100" fmla="*/ 2544 w 2896"/>
              <a:gd name="T101" fmla="*/ 562 h 2438"/>
              <a:gd name="T102" fmla="*/ 2800 w 2896"/>
              <a:gd name="T103" fmla="*/ 1048 h 2438"/>
              <a:gd name="T104" fmla="*/ 2818 w 2896"/>
              <a:gd name="T105" fmla="*/ 1122 h 2438"/>
              <a:gd name="T106" fmla="*/ 2822 w 2896"/>
              <a:gd name="T107" fmla="*/ 1048 h 2438"/>
              <a:gd name="T108" fmla="*/ 2856 w 2896"/>
              <a:gd name="T109" fmla="*/ 1048 h 2438"/>
              <a:gd name="T110" fmla="*/ 2854 w 2896"/>
              <a:gd name="T111" fmla="*/ 1198 h 2438"/>
              <a:gd name="T112" fmla="*/ 2760 w 2896"/>
              <a:gd name="T113" fmla="*/ 1518 h 2438"/>
              <a:gd name="T114" fmla="*/ 2412 w 2896"/>
              <a:gd name="T115" fmla="*/ 1906 h 2438"/>
              <a:gd name="T116" fmla="*/ 2402 w 2896"/>
              <a:gd name="T117" fmla="*/ 1898 h 2438"/>
              <a:gd name="T118" fmla="*/ 2368 w 2896"/>
              <a:gd name="T119" fmla="*/ 1910 h 2438"/>
              <a:gd name="T120" fmla="*/ 1988 w 2896"/>
              <a:gd name="T121" fmla="*/ 2078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96" h="2438">
                <a:moveTo>
                  <a:pt x="2840" y="1526"/>
                </a:moveTo>
                <a:lnTo>
                  <a:pt x="2840" y="1526"/>
                </a:lnTo>
                <a:lnTo>
                  <a:pt x="2844" y="1512"/>
                </a:lnTo>
                <a:lnTo>
                  <a:pt x="2844" y="1512"/>
                </a:lnTo>
                <a:lnTo>
                  <a:pt x="2838" y="1522"/>
                </a:lnTo>
                <a:lnTo>
                  <a:pt x="2830" y="1534"/>
                </a:lnTo>
                <a:lnTo>
                  <a:pt x="2830" y="1534"/>
                </a:lnTo>
                <a:lnTo>
                  <a:pt x="2822" y="1548"/>
                </a:lnTo>
                <a:lnTo>
                  <a:pt x="2816" y="1558"/>
                </a:lnTo>
                <a:lnTo>
                  <a:pt x="2816" y="1558"/>
                </a:lnTo>
                <a:lnTo>
                  <a:pt x="2816" y="1552"/>
                </a:lnTo>
                <a:lnTo>
                  <a:pt x="2818" y="1550"/>
                </a:lnTo>
                <a:lnTo>
                  <a:pt x="2816" y="1550"/>
                </a:lnTo>
                <a:lnTo>
                  <a:pt x="2816" y="1550"/>
                </a:lnTo>
                <a:lnTo>
                  <a:pt x="2800" y="1578"/>
                </a:lnTo>
                <a:lnTo>
                  <a:pt x="2786" y="1602"/>
                </a:lnTo>
                <a:lnTo>
                  <a:pt x="2786" y="1602"/>
                </a:lnTo>
                <a:lnTo>
                  <a:pt x="2770" y="1626"/>
                </a:lnTo>
                <a:lnTo>
                  <a:pt x="2754" y="1650"/>
                </a:lnTo>
                <a:lnTo>
                  <a:pt x="2754" y="1650"/>
                </a:lnTo>
                <a:lnTo>
                  <a:pt x="2756" y="1644"/>
                </a:lnTo>
                <a:lnTo>
                  <a:pt x="2756" y="1646"/>
                </a:lnTo>
                <a:lnTo>
                  <a:pt x="2754" y="1648"/>
                </a:lnTo>
                <a:lnTo>
                  <a:pt x="2752" y="1648"/>
                </a:lnTo>
                <a:lnTo>
                  <a:pt x="2752" y="1648"/>
                </a:lnTo>
                <a:lnTo>
                  <a:pt x="2758" y="1638"/>
                </a:lnTo>
                <a:lnTo>
                  <a:pt x="2760" y="1634"/>
                </a:lnTo>
                <a:lnTo>
                  <a:pt x="2762" y="1632"/>
                </a:lnTo>
                <a:lnTo>
                  <a:pt x="2762" y="1632"/>
                </a:lnTo>
                <a:lnTo>
                  <a:pt x="2744" y="1658"/>
                </a:lnTo>
                <a:lnTo>
                  <a:pt x="2726" y="1684"/>
                </a:lnTo>
                <a:lnTo>
                  <a:pt x="2690" y="1730"/>
                </a:lnTo>
                <a:lnTo>
                  <a:pt x="2650" y="1774"/>
                </a:lnTo>
                <a:lnTo>
                  <a:pt x="2610" y="1816"/>
                </a:lnTo>
                <a:lnTo>
                  <a:pt x="2610" y="1816"/>
                </a:lnTo>
                <a:lnTo>
                  <a:pt x="2572" y="1852"/>
                </a:lnTo>
                <a:lnTo>
                  <a:pt x="2572" y="1852"/>
                </a:lnTo>
                <a:lnTo>
                  <a:pt x="2532" y="1886"/>
                </a:lnTo>
                <a:lnTo>
                  <a:pt x="2532" y="1886"/>
                </a:lnTo>
                <a:lnTo>
                  <a:pt x="2526" y="1892"/>
                </a:lnTo>
                <a:lnTo>
                  <a:pt x="2518" y="1900"/>
                </a:lnTo>
                <a:lnTo>
                  <a:pt x="2518" y="1900"/>
                </a:lnTo>
                <a:lnTo>
                  <a:pt x="2490" y="1922"/>
                </a:lnTo>
                <a:lnTo>
                  <a:pt x="2468" y="1940"/>
                </a:lnTo>
                <a:lnTo>
                  <a:pt x="2468" y="1940"/>
                </a:lnTo>
                <a:lnTo>
                  <a:pt x="2442" y="1954"/>
                </a:lnTo>
                <a:lnTo>
                  <a:pt x="2442" y="1954"/>
                </a:lnTo>
                <a:lnTo>
                  <a:pt x="2422" y="1972"/>
                </a:lnTo>
                <a:lnTo>
                  <a:pt x="2422" y="1972"/>
                </a:lnTo>
                <a:lnTo>
                  <a:pt x="2386" y="1994"/>
                </a:lnTo>
                <a:lnTo>
                  <a:pt x="2352" y="2014"/>
                </a:lnTo>
                <a:lnTo>
                  <a:pt x="2352" y="2014"/>
                </a:lnTo>
                <a:lnTo>
                  <a:pt x="2326" y="2032"/>
                </a:lnTo>
                <a:lnTo>
                  <a:pt x="2326" y="2032"/>
                </a:lnTo>
                <a:lnTo>
                  <a:pt x="2310" y="2040"/>
                </a:lnTo>
                <a:lnTo>
                  <a:pt x="2294" y="2048"/>
                </a:lnTo>
                <a:lnTo>
                  <a:pt x="2294" y="2048"/>
                </a:lnTo>
                <a:lnTo>
                  <a:pt x="2260" y="2066"/>
                </a:lnTo>
                <a:lnTo>
                  <a:pt x="2260" y="2066"/>
                </a:lnTo>
                <a:lnTo>
                  <a:pt x="2224" y="2082"/>
                </a:lnTo>
                <a:lnTo>
                  <a:pt x="2224" y="2082"/>
                </a:lnTo>
                <a:lnTo>
                  <a:pt x="2206" y="2090"/>
                </a:lnTo>
                <a:lnTo>
                  <a:pt x="2206" y="2090"/>
                </a:lnTo>
                <a:lnTo>
                  <a:pt x="2190" y="2098"/>
                </a:lnTo>
                <a:lnTo>
                  <a:pt x="2190" y="2098"/>
                </a:lnTo>
                <a:lnTo>
                  <a:pt x="2168" y="2108"/>
                </a:lnTo>
                <a:lnTo>
                  <a:pt x="2146" y="2120"/>
                </a:lnTo>
                <a:lnTo>
                  <a:pt x="2146" y="2120"/>
                </a:lnTo>
                <a:lnTo>
                  <a:pt x="2098" y="2136"/>
                </a:lnTo>
                <a:lnTo>
                  <a:pt x="2046" y="2154"/>
                </a:lnTo>
                <a:lnTo>
                  <a:pt x="1992" y="2172"/>
                </a:lnTo>
                <a:lnTo>
                  <a:pt x="1964" y="2180"/>
                </a:lnTo>
                <a:lnTo>
                  <a:pt x="1936" y="2186"/>
                </a:lnTo>
                <a:lnTo>
                  <a:pt x="1936" y="2186"/>
                </a:lnTo>
                <a:lnTo>
                  <a:pt x="1990" y="2170"/>
                </a:lnTo>
                <a:lnTo>
                  <a:pt x="2040" y="2154"/>
                </a:lnTo>
                <a:lnTo>
                  <a:pt x="2092" y="2136"/>
                </a:lnTo>
                <a:lnTo>
                  <a:pt x="2140" y="2116"/>
                </a:lnTo>
                <a:lnTo>
                  <a:pt x="2140" y="2116"/>
                </a:lnTo>
                <a:lnTo>
                  <a:pt x="2192" y="2094"/>
                </a:lnTo>
                <a:lnTo>
                  <a:pt x="2242" y="2072"/>
                </a:lnTo>
                <a:lnTo>
                  <a:pt x="2288" y="2048"/>
                </a:lnTo>
                <a:lnTo>
                  <a:pt x="2334" y="2022"/>
                </a:lnTo>
                <a:lnTo>
                  <a:pt x="2334" y="2022"/>
                </a:lnTo>
                <a:lnTo>
                  <a:pt x="2360" y="2006"/>
                </a:lnTo>
                <a:lnTo>
                  <a:pt x="2360" y="2006"/>
                </a:lnTo>
                <a:lnTo>
                  <a:pt x="2408" y="1974"/>
                </a:lnTo>
                <a:lnTo>
                  <a:pt x="2456" y="1940"/>
                </a:lnTo>
                <a:lnTo>
                  <a:pt x="2502" y="1906"/>
                </a:lnTo>
                <a:lnTo>
                  <a:pt x="2546" y="1868"/>
                </a:lnTo>
                <a:lnTo>
                  <a:pt x="2546" y="1868"/>
                </a:lnTo>
                <a:lnTo>
                  <a:pt x="2590" y="1828"/>
                </a:lnTo>
                <a:lnTo>
                  <a:pt x="2632" y="1786"/>
                </a:lnTo>
                <a:lnTo>
                  <a:pt x="2670" y="1740"/>
                </a:lnTo>
                <a:lnTo>
                  <a:pt x="2708" y="1692"/>
                </a:lnTo>
                <a:lnTo>
                  <a:pt x="2708" y="1692"/>
                </a:lnTo>
                <a:lnTo>
                  <a:pt x="2744" y="1642"/>
                </a:lnTo>
                <a:lnTo>
                  <a:pt x="2776" y="1588"/>
                </a:lnTo>
                <a:lnTo>
                  <a:pt x="2776" y="1588"/>
                </a:lnTo>
                <a:lnTo>
                  <a:pt x="2792" y="1560"/>
                </a:lnTo>
                <a:lnTo>
                  <a:pt x="2792" y="1560"/>
                </a:lnTo>
                <a:lnTo>
                  <a:pt x="2806" y="1532"/>
                </a:lnTo>
                <a:lnTo>
                  <a:pt x="2806" y="1532"/>
                </a:lnTo>
                <a:lnTo>
                  <a:pt x="2820" y="1502"/>
                </a:lnTo>
                <a:lnTo>
                  <a:pt x="2820" y="1502"/>
                </a:lnTo>
                <a:lnTo>
                  <a:pt x="2834" y="1472"/>
                </a:lnTo>
                <a:lnTo>
                  <a:pt x="2834" y="1472"/>
                </a:lnTo>
                <a:lnTo>
                  <a:pt x="2856" y="1408"/>
                </a:lnTo>
                <a:lnTo>
                  <a:pt x="2866" y="1376"/>
                </a:lnTo>
                <a:lnTo>
                  <a:pt x="2874" y="1342"/>
                </a:lnTo>
                <a:lnTo>
                  <a:pt x="2882" y="1308"/>
                </a:lnTo>
                <a:lnTo>
                  <a:pt x="2888" y="1272"/>
                </a:lnTo>
                <a:lnTo>
                  <a:pt x="2894" y="1238"/>
                </a:lnTo>
                <a:lnTo>
                  <a:pt x="2896" y="1200"/>
                </a:lnTo>
                <a:lnTo>
                  <a:pt x="2896" y="1200"/>
                </a:lnTo>
                <a:lnTo>
                  <a:pt x="2890" y="1174"/>
                </a:lnTo>
                <a:lnTo>
                  <a:pt x="2882" y="1152"/>
                </a:lnTo>
                <a:lnTo>
                  <a:pt x="2882" y="1152"/>
                </a:lnTo>
                <a:lnTo>
                  <a:pt x="2880" y="1152"/>
                </a:lnTo>
                <a:lnTo>
                  <a:pt x="2880" y="1152"/>
                </a:lnTo>
                <a:lnTo>
                  <a:pt x="2880" y="1136"/>
                </a:lnTo>
                <a:lnTo>
                  <a:pt x="2880" y="1136"/>
                </a:lnTo>
                <a:lnTo>
                  <a:pt x="2878" y="1090"/>
                </a:lnTo>
                <a:lnTo>
                  <a:pt x="2876" y="1044"/>
                </a:lnTo>
                <a:lnTo>
                  <a:pt x="2868" y="998"/>
                </a:lnTo>
                <a:lnTo>
                  <a:pt x="2860" y="952"/>
                </a:lnTo>
                <a:lnTo>
                  <a:pt x="2860" y="952"/>
                </a:lnTo>
                <a:lnTo>
                  <a:pt x="2858" y="940"/>
                </a:lnTo>
                <a:lnTo>
                  <a:pt x="2858" y="940"/>
                </a:lnTo>
                <a:lnTo>
                  <a:pt x="2856" y="928"/>
                </a:lnTo>
                <a:lnTo>
                  <a:pt x="2856" y="928"/>
                </a:lnTo>
                <a:lnTo>
                  <a:pt x="2852" y="914"/>
                </a:lnTo>
                <a:lnTo>
                  <a:pt x="2852" y="914"/>
                </a:lnTo>
                <a:lnTo>
                  <a:pt x="2844" y="888"/>
                </a:lnTo>
                <a:lnTo>
                  <a:pt x="2844" y="888"/>
                </a:lnTo>
                <a:lnTo>
                  <a:pt x="2826" y="834"/>
                </a:lnTo>
                <a:lnTo>
                  <a:pt x="2804" y="782"/>
                </a:lnTo>
                <a:lnTo>
                  <a:pt x="2804" y="782"/>
                </a:lnTo>
                <a:lnTo>
                  <a:pt x="2784" y="736"/>
                </a:lnTo>
                <a:lnTo>
                  <a:pt x="2760" y="694"/>
                </a:lnTo>
                <a:lnTo>
                  <a:pt x="2736" y="652"/>
                </a:lnTo>
                <a:lnTo>
                  <a:pt x="2710" y="612"/>
                </a:lnTo>
                <a:lnTo>
                  <a:pt x="2710" y="612"/>
                </a:lnTo>
                <a:lnTo>
                  <a:pt x="2682" y="576"/>
                </a:lnTo>
                <a:lnTo>
                  <a:pt x="2682" y="576"/>
                </a:lnTo>
                <a:lnTo>
                  <a:pt x="2654" y="542"/>
                </a:lnTo>
                <a:lnTo>
                  <a:pt x="2654" y="542"/>
                </a:lnTo>
                <a:lnTo>
                  <a:pt x="2640" y="524"/>
                </a:lnTo>
                <a:lnTo>
                  <a:pt x="2626" y="510"/>
                </a:lnTo>
                <a:lnTo>
                  <a:pt x="2626" y="510"/>
                </a:lnTo>
                <a:lnTo>
                  <a:pt x="2612" y="494"/>
                </a:lnTo>
                <a:lnTo>
                  <a:pt x="2598" y="480"/>
                </a:lnTo>
                <a:lnTo>
                  <a:pt x="2598" y="480"/>
                </a:lnTo>
                <a:lnTo>
                  <a:pt x="2606" y="486"/>
                </a:lnTo>
                <a:lnTo>
                  <a:pt x="2610" y="488"/>
                </a:lnTo>
                <a:lnTo>
                  <a:pt x="2610" y="488"/>
                </a:lnTo>
                <a:lnTo>
                  <a:pt x="2610" y="486"/>
                </a:lnTo>
                <a:lnTo>
                  <a:pt x="2610" y="486"/>
                </a:lnTo>
                <a:lnTo>
                  <a:pt x="2610" y="480"/>
                </a:lnTo>
                <a:lnTo>
                  <a:pt x="2608" y="474"/>
                </a:lnTo>
                <a:lnTo>
                  <a:pt x="2600" y="458"/>
                </a:lnTo>
                <a:lnTo>
                  <a:pt x="2600" y="458"/>
                </a:lnTo>
                <a:lnTo>
                  <a:pt x="2590" y="444"/>
                </a:lnTo>
                <a:lnTo>
                  <a:pt x="2582" y="434"/>
                </a:lnTo>
                <a:lnTo>
                  <a:pt x="2578" y="424"/>
                </a:lnTo>
                <a:lnTo>
                  <a:pt x="2570" y="414"/>
                </a:lnTo>
                <a:lnTo>
                  <a:pt x="2570" y="414"/>
                </a:lnTo>
                <a:lnTo>
                  <a:pt x="2544" y="384"/>
                </a:lnTo>
                <a:lnTo>
                  <a:pt x="2544" y="384"/>
                </a:lnTo>
                <a:lnTo>
                  <a:pt x="2510" y="354"/>
                </a:lnTo>
                <a:lnTo>
                  <a:pt x="2510" y="354"/>
                </a:lnTo>
                <a:lnTo>
                  <a:pt x="2492" y="336"/>
                </a:lnTo>
                <a:lnTo>
                  <a:pt x="2492" y="336"/>
                </a:lnTo>
                <a:lnTo>
                  <a:pt x="2472" y="320"/>
                </a:lnTo>
                <a:lnTo>
                  <a:pt x="2472" y="320"/>
                </a:lnTo>
                <a:lnTo>
                  <a:pt x="2452" y="304"/>
                </a:lnTo>
                <a:lnTo>
                  <a:pt x="2430" y="288"/>
                </a:lnTo>
                <a:lnTo>
                  <a:pt x="2430" y="288"/>
                </a:lnTo>
                <a:lnTo>
                  <a:pt x="2408" y="272"/>
                </a:lnTo>
                <a:lnTo>
                  <a:pt x="2384" y="256"/>
                </a:lnTo>
                <a:lnTo>
                  <a:pt x="2384" y="256"/>
                </a:lnTo>
                <a:lnTo>
                  <a:pt x="2338" y="226"/>
                </a:lnTo>
                <a:lnTo>
                  <a:pt x="2338" y="226"/>
                </a:lnTo>
                <a:lnTo>
                  <a:pt x="2290" y="200"/>
                </a:lnTo>
                <a:lnTo>
                  <a:pt x="2290" y="200"/>
                </a:lnTo>
                <a:lnTo>
                  <a:pt x="2242" y="176"/>
                </a:lnTo>
                <a:lnTo>
                  <a:pt x="2242" y="176"/>
                </a:lnTo>
                <a:lnTo>
                  <a:pt x="2228" y="166"/>
                </a:lnTo>
                <a:lnTo>
                  <a:pt x="2210" y="158"/>
                </a:lnTo>
                <a:lnTo>
                  <a:pt x="2172" y="140"/>
                </a:lnTo>
                <a:lnTo>
                  <a:pt x="2172" y="140"/>
                </a:lnTo>
                <a:lnTo>
                  <a:pt x="2130" y="124"/>
                </a:lnTo>
                <a:lnTo>
                  <a:pt x="2130" y="124"/>
                </a:lnTo>
                <a:lnTo>
                  <a:pt x="2090" y="110"/>
                </a:lnTo>
                <a:lnTo>
                  <a:pt x="2090" y="110"/>
                </a:lnTo>
                <a:lnTo>
                  <a:pt x="2038" y="90"/>
                </a:lnTo>
                <a:lnTo>
                  <a:pt x="1984" y="72"/>
                </a:lnTo>
                <a:lnTo>
                  <a:pt x="1928" y="58"/>
                </a:lnTo>
                <a:lnTo>
                  <a:pt x="1876" y="46"/>
                </a:lnTo>
                <a:lnTo>
                  <a:pt x="1876" y="46"/>
                </a:lnTo>
                <a:lnTo>
                  <a:pt x="1826" y="34"/>
                </a:lnTo>
                <a:lnTo>
                  <a:pt x="1776" y="26"/>
                </a:lnTo>
                <a:lnTo>
                  <a:pt x="1726" y="18"/>
                </a:lnTo>
                <a:lnTo>
                  <a:pt x="1674" y="14"/>
                </a:lnTo>
                <a:lnTo>
                  <a:pt x="1674" y="14"/>
                </a:lnTo>
                <a:lnTo>
                  <a:pt x="1626" y="8"/>
                </a:lnTo>
                <a:lnTo>
                  <a:pt x="1626" y="8"/>
                </a:lnTo>
                <a:lnTo>
                  <a:pt x="1576" y="4"/>
                </a:lnTo>
                <a:lnTo>
                  <a:pt x="1576" y="4"/>
                </a:lnTo>
                <a:lnTo>
                  <a:pt x="1528" y="2"/>
                </a:lnTo>
                <a:lnTo>
                  <a:pt x="1480" y="0"/>
                </a:lnTo>
                <a:lnTo>
                  <a:pt x="1480" y="0"/>
                </a:lnTo>
                <a:lnTo>
                  <a:pt x="1442" y="2"/>
                </a:lnTo>
                <a:lnTo>
                  <a:pt x="1442" y="2"/>
                </a:lnTo>
                <a:lnTo>
                  <a:pt x="1390" y="2"/>
                </a:lnTo>
                <a:lnTo>
                  <a:pt x="1390" y="2"/>
                </a:lnTo>
                <a:lnTo>
                  <a:pt x="1332" y="6"/>
                </a:lnTo>
                <a:lnTo>
                  <a:pt x="1276" y="12"/>
                </a:lnTo>
                <a:lnTo>
                  <a:pt x="1220" y="18"/>
                </a:lnTo>
                <a:lnTo>
                  <a:pt x="1164" y="26"/>
                </a:lnTo>
                <a:lnTo>
                  <a:pt x="1164" y="26"/>
                </a:lnTo>
                <a:lnTo>
                  <a:pt x="1112" y="36"/>
                </a:lnTo>
                <a:lnTo>
                  <a:pt x="1112" y="36"/>
                </a:lnTo>
                <a:lnTo>
                  <a:pt x="1062" y="48"/>
                </a:lnTo>
                <a:lnTo>
                  <a:pt x="1062" y="48"/>
                </a:lnTo>
                <a:lnTo>
                  <a:pt x="1038" y="52"/>
                </a:lnTo>
                <a:lnTo>
                  <a:pt x="1038" y="52"/>
                </a:lnTo>
                <a:lnTo>
                  <a:pt x="1016" y="58"/>
                </a:lnTo>
                <a:lnTo>
                  <a:pt x="1016" y="58"/>
                </a:lnTo>
                <a:lnTo>
                  <a:pt x="972" y="68"/>
                </a:lnTo>
                <a:lnTo>
                  <a:pt x="972" y="68"/>
                </a:lnTo>
                <a:lnTo>
                  <a:pt x="920" y="84"/>
                </a:lnTo>
                <a:lnTo>
                  <a:pt x="868" y="102"/>
                </a:lnTo>
                <a:lnTo>
                  <a:pt x="818" y="122"/>
                </a:lnTo>
                <a:lnTo>
                  <a:pt x="766" y="142"/>
                </a:lnTo>
                <a:lnTo>
                  <a:pt x="766" y="142"/>
                </a:lnTo>
                <a:lnTo>
                  <a:pt x="714" y="164"/>
                </a:lnTo>
                <a:lnTo>
                  <a:pt x="664" y="190"/>
                </a:lnTo>
                <a:lnTo>
                  <a:pt x="616" y="216"/>
                </a:lnTo>
                <a:lnTo>
                  <a:pt x="566" y="244"/>
                </a:lnTo>
                <a:lnTo>
                  <a:pt x="566" y="244"/>
                </a:lnTo>
                <a:lnTo>
                  <a:pt x="518" y="274"/>
                </a:lnTo>
                <a:lnTo>
                  <a:pt x="472" y="306"/>
                </a:lnTo>
                <a:lnTo>
                  <a:pt x="426" y="340"/>
                </a:lnTo>
                <a:lnTo>
                  <a:pt x="382" y="376"/>
                </a:lnTo>
                <a:lnTo>
                  <a:pt x="338" y="414"/>
                </a:lnTo>
                <a:lnTo>
                  <a:pt x="296" y="456"/>
                </a:lnTo>
                <a:lnTo>
                  <a:pt x="256" y="498"/>
                </a:lnTo>
                <a:lnTo>
                  <a:pt x="220" y="542"/>
                </a:lnTo>
                <a:lnTo>
                  <a:pt x="220" y="542"/>
                </a:lnTo>
                <a:lnTo>
                  <a:pt x="184" y="590"/>
                </a:lnTo>
                <a:lnTo>
                  <a:pt x="150" y="638"/>
                </a:lnTo>
                <a:lnTo>
                  <a:pt x="120" y="688"/>
                </a:lnTo>
                <a:lnTo>
                  <a:pt x="92" y="742"/>
                </a:lnTo>
                <a:lnTo>
                  <a:pt x="92" y="742"/>
                </a:lnTo>
                <a:lnTo>
                  <a:pt x="68" y="796"/>
                </a:lnTo>
                <a:lnTo>
                  <a:pt x="48" y="852"/>
                </a:lnTo>
                <a:lnTo>
                  <a:pt x="30" y="908"/>
                </a:lnTo>
                <a:lnTo>
                  <a:pt x="16" y="966"/>
                </a:lnTo>
                <a:lnTo>
                  <a:pt x="16" y="966"/>
                </a:lnTo>
                <a:lnTo>
                  <a:pt x="6" y="1026"/>
                </a:lnTo>
                <a:lnTo>
                  <a:pt x="2" y="1086"/>
                </a:lnTo>
                <a:lnTo>
                  <a:pt x="0" y="1146"/>
                </a:lnTo>
                <a:lnTo>
                  <a:pt x="2" y="1206"/>
                </a:lnTo>
                <a:lnTo>
                  <a:pt x="2" y="1206"/>
                </a:lnTo>
                <a:lnTo>
                  <a:pt x="8" y="1266"/>
                </a:lnTo>
                <a:lnTo>
                  <a:pt x="18" y="1324"/>
                </a:lnTo>
                <a:lnTo>
                  <a:pt x="34" y="1382"/>
                </a:lnTo>
                <a:lnTo>
                  <a:pt x="52" y="1440"/>
                </a:lnTo>
                <a:lnTo>
                  <a:pt x="52" y="1440"/>
                </a:lnTo>
                <a:lnTo>
                  <a:pt x="58" y="1452"/>
                </a:lnTo>
                <a:lnTo>
                  <a:pt x="66" y="1470"/>
                </a:lnTo>
                <a:lnTo>
                  <a:pt x="66" y="1470"/>
                </a:lnTo>
                <a:lnTo>
                  <a:pt x="82" y="1512"/>
                </a:lnTo>
                <a:lnTo>
                  <a:pt x="82" y="1512"/>
                </a:lnTo>
                <a:lnTo>
                  <a:pt x="92" y="1534"/>
                </a:lnTo>
                <a:lnTo>
                  <a:pt x="104" y="1556"/>
                </a:lnTo>
                <a:lnTo>
                  <a:pt x="104" y="1556"/>
                </a:lnTo>
                <a:lnTo>
                  <a:pt x="114" y="1576"/>
                </a:lnTo>
                <a:lnTo>
                  <a:pt x="114" y="1576"/>
                </a:lnTo>
                <a:lnTo>
                  <a:pt x="124" y="1594"/>
                </a:lnTo>
                <a:lnTo>
                  <a:pt x="124" y="1594"/>
                </a:lnTo>
                <a:lnTo>
                  <a:pt x="124" y="1586"/>
                </a:lnTo>
                <a:lnTo>
                  <a:pt x="120" y="1576"/>
                </a:lnTo>
                <a:lnTo>
                  <a:pt x="120" y="1576"/>
                </a:lnTo>
                <a:lnTo>
                  <a:pt x="110" y="1552"/>
                </a:lnTo>
                <a:lnTo>
                  <a:pt x="110" y="1552"/>
                </a:lnTo>
                <a:lnTo>
                  <a:pt x="120" y="1568"/>
                </a:lnTo>
                <a:lnTo>
                  <a:pt x="120" y="1568"/>
                </a:lnTo>
                <a:lnTo>
                  <a:pt x="114" y="1554"/>
                </a:lnTo>
                <a:lnTo>
                  <a:pt x="108" y="1538"/>
                </a:lnTo>
                <a:lnTo>
                  <a:pt x="108" y="1538"/>
                </a:lnTo>
                <a:lnTo>
                  <a:pt x="102" y="1520"/>
                </a:lnTo>
                <a:lnTo>
                  <a:pt x="102" y="1520"/>
                </a:lnTo>
                <a:lnTo>
                  <a:pt x="96" y="1504"/>
                </a:lnTo>
                <a:lnTo>
                  <a:pt x="96" y="1504"/>
                </a:lnTo>
                <a:lnTo>
                  <a:pt x="100" y="1510"/>
                </a:lnTo>
                <a:lnTo>
                  <a:pt x="102" y="1512"/>
                </a:lnTo>
                <a:lnTo>
                  <a:pt x="102" y="1512"/>
                </a:lnTo>
                <a:lnTo>
                  <a:pt x="102" y="1512"/>
                </a:lnTo>
                <a:lnTo>
                  <a:pt x="88" y="1476"/>
                </a:lnTo>
                <a:lnTo>
                  <a:pt x="88" y="1476"/>
                </a:lnTo>
                <a:lnTo>
                  <a:pt x="76" y="1440"/>
                </a:lnTo>
                <a:lnTo>
                  <a:pt x="76" y="1440"/>
                </a:lnTo>
                <a:lnTo>
                  <a:pt x="66" y="1408"/>
                </a:lnTo>
                <a:lnTo>
                  <a:pt x="58" y="1372"/>
                </a:lnTo>
                <a:lnTo>
                  <a:pt x="58" y="1372"/>
                </a:lnTo>
                <a:lnTo>
                  <a:pt x="60" y="1378"/>
                </a:lnTo>
                <a:lnTo>
                  <a:pt x="60" y="1378"/>
                </a:lnTo>
                <a:lnTo>
                  <a:pt x="60" y="1374"/>
                </a:lnTo>
                <a:lnTo>
                  <a:pt x="60" y="1370"/>
                </a:lnTo>
                <a:lnTo>
                  <a:pt x="60" y="1370"/>
                </a:lnTo>
                <a:lnTo>
                  <a:pt x="64" y="1386"/>
                </a:lnTo>
                <a:lnTo>
                  <a:pt x="66" y="1392"/>
                </a:lnTo>
                <a:lnTo>
                  <a:pt x="68" y="1394"/>
                </a:lnTo>
                <a:lnTo>
                  <a:pt x="68" y="1394"/>
                </a:lnTo>
                <a:lnTo>
                  <a:pt x="62" y="1374"/>
                </a:lnTo>
                <a:lnTo>
                  <a:pt x="62" y="1374"/>
                </a:lnTo>
                <a:lnTo>
                  <a:pt x="58" y="1356"/>
                </a:lnTo>
                <a:lnTo>
                  <a:pt x="58" y="1356"/>
                </a:lnTo>
                <a:lnTo>
                  <a:pt x="50" y="1318"/>
                </a:lnTo>
                <a:lnTo>
                  <a:pt x="50" y="1318"/>
                </a:lnTo>
                <a:lnTo>
                  <a:pt x="44" y="1280"/>
                </a:lnTo>
                <a:lnTo>
                  <a:pt x="44" y="1280"/>
                </a:lnTo>
                <a:lnTo>
                  <a:pt x="40" y="1244"/>
                </a:lnTo>
                <a:lnTo>
                  <a:pt x="40" y="1244"/>
                </a:lnTo>
                <a:lnTo>
                  <a:pt x="38" y="1206"/>
                </a:lnTo>
                <a:lnTo>
                  <a:pt x="38" y="1206"/>
                </a:lnTo>
                <a:lnTo>
                  <a:pt x="38" y="1204"/>
                </a:lnTo>
                <a:lnTo>
                  <a:pt x="38" y="1204"/>
                </a:lnTo>
                <a:lnTo>
                  <a:pt x="42" y="1252"/>
                </a:lnTo>
                <a:lnTo>
                  <a:pt x="50" y="1302"/>
                </a:lnTo>
                <a:lnTo>
                  <a:pt x="62" y="1348"/>
                </a:lnTo>
                <a:lnTo>
                  <a:pt x="74" y="1396"/>
                </a:lnTo>
                <a:lnTo>
                  <a:pt x="90" y="1444"/>
                </a:lnTo>
                <a:lnTo>
                  <a:pt x="108" y="1490"/>
                </a:lnTo>
                <a:lnTo>
                  <a:pt x="130" y="1538"/>
                </a:lnTo>
                <a:lnTo>
                  <a:pt x="154" y="1584"/>
                </a:lnTo>
                <a:lnTo>
                  <a:pt x="182" y="1630"/>
                </a:lnTo>
                <a:lnTo>
                  <a:pt x="212" y="1676"/>
                </a:lnTo>
                <a:lnTo>
                  <a:pt x="244" y="1722"/>
                </a:lnTo>
                <a:lnTo>
                  <a:pt x="280" y="1766"/>
                </a:lnTo>
                <a:lnTo>
                  <a:pt x="318" y="1812"/>
                </a:lnTo>
                <a:lnTo>
                  <a:pt x="358" y="1858"/>
                </a:lnTo>
                <a:lnTo>
                  <a:pt x="402" y="1902"/>
                </a:lnTo>
                <a:lnTo>
                  <a:pt x="448" y="1948"/>
                </a:lnTo>
                <a:lnTo>
                  <a:pt x="448" y="1948"/>
                </a:lnTo>
                <a:lnTo>
                  <a:pt x="434" y="1974"/>
                </a:lnTo>
                <a:lnTo>
                  <a:pt x="418" y="1998"/>
                </a:lnTo>
                <a:lnTo>
                  <a:pt x="388" y="2044"/>
                </a:lnTo>
                <a:lnTo>
                  <a:pt x="388" y="2044"/>
                </a:lnTo>
                <a:lnTo>
                  <a:pt x="410" y="1998"/>
                </a:lnTo>
                <a:lnTo>
                  <a:pt x="418" y="1978"/>
                </a:lnTo>
                <a:lnTo>
                  <a:pt x="420" y="1966"/>
                </a:lnTo>
                <a:lnTo>
                  <a:pt x="420" y="1966"/>
                </a:lnTo>
                <a:lnTo>
                  <a:pt x="414" y="1968"/>
                </a:lnTo>
                <a:lnTo>
                  <a:pt x="410" y="1966"/>
                </a:lnTo>
                <a:lnTo>
                  <a:pt x="408" y="1962"/>
                </a:lnTo>
                <a:lnTo>
                  <a:pt x="408" y="1954"/>
                </a:lnTo>
                <a:lnTo>
                  <a:pt x="408" y="1954"/>
                </a:lnTo>
                <a:lnTo>
                  <a:pt x="396" y="1966"/>
                </a:lnTo>
                <a:lnTo>
                  <a:pt x="386" y="1970"/>
                </a:lnTo>
                <a:lnTo>
                  <a:pt x="378" y="1976"/>
                </a:lnTo>
                <a:lnTo>
                  <a:pt x="366" y="1988"/>
                </a:lnTo>
                <a:lnTo>
                  <a:pt x="366" y="1988"/>
                </a:lnTo>
                <a:lnTo>
                  <a:pt x="346" y="2016"/>
                </a:lnTo>
                <a:lnTo>
                  <a:pt x="324" y="2050"/>
                </a:lnTo>
                <a:lnTo>
                  <a:pt x="276" y="2128"/>
                </a:lnTo>
                <a:lnTo>
                  <a:pt x="276" y="2128"/>
                </a:lnTo>
                <a:lnTo>
                  <a:pt x="198" y="2258"/>
                </a:lnTo>
                <a:lnTo>
                  <a:pt x="198" y="2258"/>
                </a:lnTo>
                <a:lnTo>
                  <a:pt x="186" y="2276"/>
                </a:lnTo>
                <a:lnTo>
                  <a:pt x="180" y="2288"/>
                </a:lnTo>
                <a:lnTo>
                  <a:pt x="180" y="2288"/>
                </a:lnTo>
                <a:lnTo>
                  <a:pt x="176" y="2298"/>
                </a:lnTo>
                <a:lnTo>
                  <a:pt x="176" y="2298"/>
                </a:lnTo>
                <a:lnTo>
                  <a:pt x="172" y="2308"/>
                </a:lnTo>
                <a:lnTo>
                  <a:pt x="170" y="2320"/>
                </a:lnTo>
                <a:lnTo>
                  <a:pt x="170" y="2330"/>
                </a:lnTo>
                <a:lnTo>
                  <a:pt x="172" y="2342"/>
                </a:lnTo>
                <a:lnTo>
                  <a:pt x="172" y="2342"/>
                </a:lnTo>
                <a:lnTo>
                  <a:pt x="174" y="2352"/>
                </a:lnTo>
                <a:lnTo>
                  <a:pt x="178" y="2362"/>
                </a:lnTo>
                <a:lnTo>
                  <a:pt x="182" y="2370"/>
                </a:lnTo>
                <a:lnTo>
                  <a:pt x="188" y="2380"/>
                </a:lnTo>
                <a:lnTo>
                  <a:pt x="188" y="2380"/>
                </a:lnTo>
                <a:lnTo>
                  <a:pt x="196" y="2388"/>
                </a:lnTo>
                <a:lnTo>
                  <a:pt x="202" y="2394"/>
                </a:lnTo>
                <a:lnTo>
                  <a:pt x="220" y="2404"/>
                </a:lnTo>
                <a:lnTo>
                  <a:pt x="220" y="2404"/>
                </a:lnTo>
                <a:lnTo>
                  <a:pt x="216" y="2404"/>
                </a:lnTo>
                <a:lnTo>
                  <a:pt x="210" y="2400"/>
                </a:lnTo>
                <a:lnTo>
                  <a:pt x="206" y="2400"/>
                </a:lnTo>
                <a:lnTo>
                  <a:pt x="206" y="2400"/>
                </a:lnTo>
                <a:lnTo>
                  <a:pt x="206" y="2400"/>
                </a:lnTo>
                <a:lnTo>
                  <a:pt x="206" y="2400"/>
                </a:lnTo>
                <a:lnTo>
                  <a:pt x="208" y="2406"/>
                </a:lnTo>
                <a:lnTo>
                  <a:pt x="212" y="2414"/>
                </a:lnTo>
                <a:lnTo>
                  <a:pt x="218" y="2420"/>
                </a:lnTo>
                <a:lnTo>
                  <a:pt x="226" y="2426"/>
                </a:lnTo>
                <a:lnTo>
                  <a:pt x="226" y="2426"/>
                </a:lnTo>
                <a:lnTo>
                  <a:pt x="232" y="2428"/>
                </a:lnTo>
                <a:lnTo>
                  <a:pt x="232" y="2428"/>
                </a:lnTo>
                <a:lnTo>
                  <a:pt x="236" y="2430"/>
                </a:lnTo>
                <a:lnTo>
                  <a:pt x="236" y="2430"/>
                </a:lnTo>
                <a:lnTo>
                  <a:pt x="244" y="2432"/>
                </a:lnTo>
                <a:lnTo>
                  <a:pt x="244" y="2432"/>
                </a:lnTo>
                <a:lnTo>
                  <a:pt x="258" y="2436"/>
                </a:lnTo>
                <a:lnTo>
                  <a:pt x="258" y="2436"/>
                </a:lnTo>
                <a:lnTo>
                  <a:pt x="270" y="2438"/>
                </a:lnTo>
                <a:lnTo>
                  <a:pt x="270" y="2438"/>
                </a:lnTo>
                <a:lnTo>
                  <a:pt x="278" y="2438"/>
                </a:lnTo>
                <a:lnTo>
                  <a:pt x="278" y="2438"/>
                </a:lnTo>
                <a:lnTo>
                  <a:pt x="286" y="2436"/>
                </a:lnTo>
                <a:lnTo>
                  <a:pt x="286" y="2436"/>
                </a:lnTo>
                <a:lnTo>
                  <a:pt x="310" y="2432"/>
                </a:lnTo>
                <a:lnTo>
                  <a:pt x="310" y="2432"/>
                </a:lnTo>
                <a:lnTo>
                  <a:pt x="320" y="2430"/>
                </a:lnTo>
                <a:lnTo>
                  <a:pt x="320" y="2430"/>
                </a:lnTo>
                <a:lnTo>
                  <a:pt x="328" y="2430"/>
                </a:lnTo>
                <a:lnTo>
                  <a:pt x="328" y="2430"/>
                </a:lnTo>
                <a:lnTo>
                  <a:pt x="362" y="2422"/>
                </a:lnTo>
                <a:lnTo>
                  <a:pt x="362" y="2422"/>
                </a:lnTo>
                <a:lnTo>
                  <a:pt x="438" y="2404"/>
                </a:lnTo>
                <a:lnTo>
                  <a:pt x="438" y="2404"/>
                </a:lnTo>
                <a:lnTo>
                  <a:pt x="520" y="2380"/>
                </a:lnTo>
                <a:lnTo>
                  <a:pt x="600" y="2356"/>
                </a:lnTo>
                <a:lnTo>
                  <a:pt x="600" y="2356"/>
                </a:lnTo>
                <a:lnTo>
                  <a:pt x="628" y="2350"/>
                </a:lnTo>
                <a:lnTo>
                  <a:pt x="658" y="2340"/>
                </a:lnTo>
                <a:lnTo>
                  <a:pt x="722" y="2320"/>
                </a:lnTo>
                <a:lnTo>
                  <a:pt x="722" y="2320"/>
                </a:lnTo>
                <a:lnTo>
                  <a:pt x="806" y="2294"/>
                </a:lnTo>
                <a:lnTo>
                  <a:pt x="846" y="2282"/>
                </a:lnTo>
                <a:lnTo>
                  <a:pt x="888" y="2268"/>
                </a:lnTo>
                <a:lnTo>
                  <a:pt x="888" y="2268"/>
                </a:lnTo>
                <a:lnTo>
                  <a:pt x="926" y="2258"/>
                </a:lnTo>
                <a:lnTo>
                  <a:pt x="962" y="2246"/>
                </a:lnTo>
                <a:lnTo>
                  <a:pt x="962" y="2246"/>
                </a:lnTo>
                <a:lnTo>
                  <a:pt x="980" y="2240"/>
                </a:lnTo>
                <a:lnTo>
                  <a:pt x="980" y="2240"/>
                </a:lnTo>
                <a:lnTo>
                  <a:pt x="990" y="2236"/>
                </a:lnTo>
                <a:lnTo>
                  <a:pt x="994" y="2236"/>
                </a:lnTo>
                <a:lnTo>
                  <a:pt x="994" y="2236"/>
                </a:lnTo>
                <a:lnTo>
                  <a:pt x="994" y="2236"/>
                </a:lnTo>
                <a:lnTo>
                  <a:pt x="994" y="2234"/>
                </a:lnTo>
                <a:lnTo>
                  <a:pt x="994" y="2234"/>
                </a:lnTo>
                <a:lnTo>
                  <a:pt x="994" y="2234"/>
                </a:lnTo>
                <a:lnTo>
                  <a:pt x="994" y="2234"/>
                </a:lnTo>
                <a:lnTo>
                  <a:pt x="994" y="2234"/>
                </a:lnTo>
                <a:lnTo>
                  <a:pt x="994" y="2234"/>
                </a:lnTo>
                <a:lnTo>
                  <a:pt x="996" y="2234"/>
                </a:lnTo>
                <a:lnTo>
                  <a:pt x="998" y="2234"/>
                </a:lnTo>
                <a:lnTo>
                  <a:pt x="998" y="2234"/>
                </a:lnTo>
                <a:lnTo>
                  <a:pt x="1036" y="2246"/>
                </a:lnTo>
                <a:lnTo>
                  <a:pt x="1074" y="2254"/>
                </a:lnTo>
                <a:lnTo>
                  <a:pt x="1152" y="2270"/>
                </a:lnTo>
                <a:lnTo>
                  <a:pt x="1152" y="2270"/>
                </a:lnTo>
                <a:lnTo>
                  <a:pt x="1164" y="2272"/>
                </a:lnTo>
                <a:lnTo>
                  <a:pt x="1182" y="2274"/>
                </a:lnTo>
                <a:lnTo>
                  <a:pt x="1224" y="2280"/>
                </a:lnTo>
                <a:lnTo>
                  <a:pt x="1224" y="2280"/>
                </a:lnTo>
                <a:lnTo>
                  <a:pt x="1268" y="2286"/>
                </a:lnTo>
                <a:lnTo>
                  <a:pt x="1314" y="2288"/>
                </a:lnTo>
                <a:lnTo>
                  <a:pt x="1404" y="2294"/>
                </a:lnTo>
                <a:lnTo>
                  <a:pt x="1404" y="2294"/>
                </a:lnTo>
                <a:lnTo>
                  <a:pt x="1448" y="2294"/>
                </a:lnTo>
                <a:lnTo>
                  <a:pt x="1488" y="2294"/>
                </a:lnTo>
                <a:lnTo>
                  <a:pt x="1488" y="2294"/>
                </a:lnTo>
                <a:lnTo>
                  <a:pt x="1526" y="2292"/>
                </a:lnTo>
                <a:lnTo>
                  <a:pt x="1562" y="2292"/>
                </a:lnTo>
                <a:lnTo>
                  <a:pt x="1562" y="2292"/>
                </a:lnTo>
                <a:lnTo>
                  <a:pt x="1648" y="2286"/>
                </a:lnTo>
                <a:lnTo>
                  <a:pt x="1736" y="2274"/>
                </a:lnTo>
                <a:lnTo>
                  <a:pt x="1824" y="2260"/>
                </a:lnTo>
                <a:lnTo>
                  <a:pt x="1912" y="2240"/>
                </a:lnTo>
                <a:lnTo>
                  <a:pt x="1912" y="2240"/>
                </a:lnTo>
                <a:lnTo>
                  <a:pt x="1998" y="2216"/>
                </a:lnTo>
                <a:lnTo>
                  <a:pt x="2086" y="2188"/>
                </a:lnTo>
                <a:lnTo>
                  <a:pt x="2128" y="2172"/>
                </a:lnTo>
                <a:lnTo>
                  <a:pt x="2170" y="2156"/>
                </a:lnTo>
                <a:lnTo>
                  <a:pt x="2212" y="2138"/>
                </a:lnTo>
                <a:lnTo>
                  <a:pt x="2254" y="2118"/>
                </a:lnTo>
                <a:lnTo>
                  <a:pt x="2254" y="2118"/>
                </a:lnTo>
                <a:lnTo>
                  <a:pt x="2296" y="2096"/>
                </a:lnTo>
                <a:lnTo>
                  <a:pt x="2336" y="2074"/>
                </a:lnTo>
                <a:lnTo>
                  <a:pt x="2336" y="2074"/>
                </a:lnTo>
                <a:lnTo>
                  <a:pt x="2376" y="2050"/>
                </a:lnTo>
                <a:lnTo>
                  <a:pt x="2396" y="2038"/>
                </a:lnTo>
                <a:lnTo>
                  <a:pt x="2416" y="2026"/>
                </a:lnTo>
                <a:lnTo>
                  <a:pt x="2416" y="2026"/>
                </a:lnTo>
                <a:lnTo>
                  <a:pt x="2454" y="2000"/>
                </a:lnTo>
                <a:lnTo>
                  <a:pt x="2492" y="1972"/>
                </a:lnTo>
                <a:lnTo>
                  <a:pt x="2528" y="1944"/>
                </a:lnTo>
                <a:lnTo>
                  <a:pt x="2564" y="1912"/>
                </a:lnTo>
                <a:lnTo>
                  <a:pt x="2564" y="1912"/>
                </a:lnTo>
                <a:lnTo>
                  <a:pt x="2600" y="1882"/>
                </a:lnTo>
                <a:lnTo>
                  <a:pt x="2632" y="1848"/>
                </a:lnTo>
                <a:lnTo>
                  <a:pt x="2664" y="1814"/>
                </a:lnTo>
                <a:lnTo>
                  <a:pt x="2696" y="1778"/>
                </a:lnTo>
                <a:lnTo>
                  <a:pt x="2710" y="1758"/>
                </a:lnTo>
                <a:lnTo>
                  <a:pt x="2710" y="1758"/>
                </a:lnTo>
                <a:lnTo>
                  <a:pt x="2724" y="1740"/>
                </a:lnTo>
                <a:lnTo>
                  <a:pt x="2752" y="1702"/>
                </a:lnTo>
                <a:lnTo>
                  <a:pt x="2752" y="1702"/>
                </a:lnTo>
                <a:lnTo>
                  <a:pt x="2778" y="1662"/>
                </a:lnTo>
                <a:lnTo>
                  <a:pt x="2802" y="1620"/>
                </a:lnTo>
                <a:lnTo>
                  <a:pt x="2802" y="1620"/>
                </a:lnTo>
                <a:lnTo>
                  <a:pt x="2812" y="1596"/>
                </a:lnTo>
                <a:lnTo>
                  <a:pt x="2830" y="1564"/>
                </a:lnTo>
                <a:lnTo>
                  <a:pt x="2846" y="1528"/>
                </a:lnTo>
                <a:lnTo>
                  <a:pt x="2854" y="1512"/>
                </a:lnTo>
                <a:lnTo>
                  <a:pt x="2858" y="1496"/>
                </a:lnTo>
                <a:lnTo>
                  <a:pt x="2858" y="1496"/>
                </a:lnTo>
                <a:lnTo>
                  <a:pt x="2854" y="1500"/>
                </a:lnTo>
                <a:lnTo>
                  <a:pt x="2850" y="1508"/>
                </a:lnTo>
                <a:lnTo>
                  <a:pt x="2840" y="1526"/>
                </a:lnTo>
                <a:lnTo>
                  <a:pt x="2840" y="1526"/>
                </a:lnTo>
                <a:close/>
                <a:moveTo>
                  <a:pt x="448" y="1948"/>
                </a:moveTo>
                <a:lnTo>
                  <a:pt x="448" y="1948"/>
                </a:lnTo>
                <a:lnTo>
                  <a:pt x="454" y="1952"/>
                </a:lnTo>
                <a:lnTo>
                  <a:pt x="458" y="1946"/>
                </a:lnTo>
                <a:lnTo>
                  <a:pt x="458" y="1946"/>
                </a:lnTo>
                <a:lnTo>
                  <a:pt x="448" y="1960"/>
                </a:lnTo>
                <a:lnTo>
                  <a:pt x="448" y="1960"/>
                </a:lnTo>
                <a:lnTo>
                  <a:pt x="452" y="1954"/>
                </a:lnTo>
                <a:lnTo>
                  <a:pt x="448" y="1956"/>
                </a:lnTo>
                <a:lnTo>
                  <a:pt x="440" y="1968"/>
                </a:lnTo>
                <a:lnTo>
                  <a:pt x="440" y="1968"/>
                </a:lnTo>
                <a:lnTo>
                  <a:pt x="446" y="1956"/>
                </a:lnTo>
                <a:lnTo>
                  <a:pt x="448" y="1948"/>
                </a:lnTo>
                <a:lnTo>
                  <a:pt x="448" y="1948"/>
                </a:lnTo>
                <a:close/>
                <a:moveTo>
                  <a:pt x="1656" y="2146"/>
                </a:moveTo>
                <a:lnTo>
                  <a:pt x="1656" y="2146"/>
                </a:lnTo>
                <a:lnTo>
                  <a:pt x="1616" y="2148"/>
                </a:lnTo>
                <a:lnTo>
                  <a:pt x="1578" y="2152"/>
                </a:lnTo>
                <a:lnTo>
                  <a:pt x="1578" y="2152"/>
                </a:lnTo>
                <a:lnTo>
                  <a:pt x="1538" y="2154"/>
                </a:lnTo>
                <a:lnTo>
                  <a:pt x="1538" y="2154"/>
                </a:lnTo>
                <a:lnTo>
                  <a:pt x="1500" y="2154"/>
                </a:lnTo>
                <a:lnTo>
                  <a:pt x="1500" y="2154"/>
                </a:lnTo>
                <a:lnTo>
                  <a:pt x="1424" y="2154"/>
                </a:lnTo>
                <a:lnTo>
                  <a:pt x="1346" y="2150"/>
                </a:lnTo>
                <a:lnTo>
                  <a:pt x="1346" y="2150"/>
                </a:lnTo>
                <a:lnTo>
                  <a:pt x="1272" y="2142"/>
                </a:lnTo>
                <a:lnTo>
                  <a:pt x="1196" y="2132"/>
                </a:lnTo>
                <a:lnTo>
                  <a:pt x="1120" y="2118"/>
                </a:lnTo>
                <a:lnTo>
                  <a:pt x="1046" y="2100"/>
                </a:lnTo>
                <a:lnTo>
                  <a:pt x="1038" y="2098"/>
                </a:lnTo>
                <a:lnTo>
                  <a:pt x="1024" y="2094"/>
                </a:lnTo>
                <a:lnTo>
                  <a:pt x="1006" y="2090"/>
                </a:lnTo>
                <a:lnTo>
                  <a:pt x="996" y="2088"/>
                </a:lnTo>
                <a:lnTo>
                  <a:pt x="990" y="2086"/>
                </a:lnTo>
                <a:lnTo>
                  <a:pt x="990" y="2086"/>
                </a:lnTo>
                <a:lnTo>
                  <a:pt x="986" y="2088"/>
                </a:lnTo>
                <a:lnTo>
                  <a:pt x="986" y="2088"/>
                </a:lnTo>
                <a:lnTo>
                  <a:pt x="930" y="2104"/>
                </a:lnTo>
                <a:lnTo>
                  <a:pt x="930" y="2104"/>
                </a:lnTo>
                <a:lnTo>
                  <a:pt x="854" y="2128"/>
                </a:lnTo>
                <a:lnTo>
                  <a:pt x="854" y="2128"/>
                </a:lnTo>
                <a:lnTo>
                  <a:pt x="698" y="2178"/>
                </a:lnTo>
                <a:lnTo>
                  <a:pt x="698" y="2178"/>
                </a:lnTo>
                <a:lnTo>
                  <a:pt x="362" y="2284"/>
                </a:lnTo>
                <a:lnTo>
                  <a:pt x="362" y="2284"/>
                </a:lnTo>
                <a:lnTo>
                  <a:pt x="278" y="2310"/>
                </a:lnTo>
                <a:lnTo>
                  <a:pt x="276" y="2312"/>
                </a:lnTo>
                <a:lnTo>
                  <a:pt x="276" y="2312"/>
                </a:lnTo>
                <a:lnTo>
                  <a:pt x="276" y="2312"/>
                </a:lnTo>
                <a:lnTo>
                  <a:pt x="276" y="2312"/>
                </a:lnTo>
                <a:lnTo>
                  <a:pt x="276" y="2312"/>
                </a:lnTo>
                <a:lnTo>
                  <a:pt x="276" y="2312"/>
                </a:lnTo>
                <a:lnTo>
                  <a:pt x="276" y="2312"/>
                </a:lnTo>
                <a:lnTo>
                  <a:pt x="274" y="2312"/>
                </a:lnTo>
                <a:lnTo>
                  <a:pt x="274" y="2312"/>
                </a:lnTo>
                <a:lnTo>
                  <a:pt x="274" y="2310"/>
                </a:lnTo>
                <a:lnTo>
                  <a:pt x="274" y="2310"/>
                </a:lnTo>
                <a:lnTo>
                  <a:pt x="274" y="2310"/>
                </a:lnTo>
                <a:lnTo>
                  <a:pt x="274" y="2310"/>
                </a:lnTo>
                <a:lnTo>
                  <a:pt x="274" y="2310"/>
                </a:lnTo>
                <a:lnTo>
                  <a:pt x="274" y="2310"/>
                </a:lnTo>
                <a:lnTo>
                  <a:pt x="278" y="2304"/>
                </a:lnTo>
                <a:lnTo>
                  <a:pt x="282" y="2296"/>
                </a:lnTo>
                <a:lnTo>
                  <a:pt x="282" y="2296"/>
                </a:lnTo>
                <a:lnTo>
                  <a:pt x="304" y="2258"/>
                </a:lnTo>
                <a:lnTo>
                  <a:pt x="304" y="2258"/>
                </a:lnTo>
                <a:lnTo>
                  <a:pt x="312" y="2240"/>
                </a:lnTo>
                <a:lnTo>
                  <a:pt x="312" y="2240"/>
                </a:lnTo>
                <a:lnTo>
                  <a:pt x="394" y="2094"/>
                </a:lnTo>
                <a:lnTo>
                  <a:pt x="434" y="2020"/>
                </a:lnTo>
                <a:lnTo>
                  <a:pt x="468" y="1954"/>
                </a:lnTo>
                <a:lnTo>
                  <a:pt x="468" y="1954"/>
                </a:lnTo>
                <a:lnTo>
                  <a:pt x="458" y="1968"/>
                </a:lnTo>
                <a:lnTo>
                  <a:pt x="452" y="1980"/>
                </a:lnTo>
                <a:lnTo>
                  <a:pt x="452" y="1980"/>
                </a:lnTo>
                <a:lnTo>
                  <a:pt x="474" y="1940"/>
                </a:lnTo>
                <a:lnTo>
                  <a:pt x="490" y="1908"/>
                </a:lnTo>
                <a:lnTo>
                  <a:pt x="490" y="1908"/>
                </a:lnTo>
                <a:lnTo>
                  <a:pt x="468" y="1946"/>
                </a:lnTo>
                <a:lnTo>
                  <a:pt x="468" y="1946"/>
                </a:lnTo>
                <a:lnTo>
                  <a:pt x="474" y="1930"/>
                </a:lnTo>
                <a:lnTo>
                  <a:pt x="476" y="1924"/>
                </a:lnTo>
                <a:lnTo>
                  <a:pt x="474" y="1920"/>
                </a:lnTo>
                <a:lnTo>
                  <a:pt x="474" y="1920"/>
                </a:lnTo>
                <a:lnTo>
                  <a:pt x="462" y="1938"/>
                </a:lnTo>
                <a:lnTo>
                  <a:pt x="462" y="1938"/>
                </a:lnTo>
                <a:lnTo>
                  <a:pt x="394" y="1872"/>
                </a:lnTo>
                <a:lnTo>
                  <a:pt x="394" y="1872"/>
                </a:lnTo>
                <a:lnTo>
                  <a:pt x="414" y="1882"/>
                </a:lnTo>
                <a:lnTo>
                  <a:pt x="432" y="1888"/>
                </a:lnTo>
                <a:lnTo>
                  <a:pt x="432" y="1888"/>
                </a:lnTo>
                <a:lnTo>
                  <a:pt x="432" y="1886"/>
                </a:lnTo>
                <a:lnTo>
                  <a:pt x="428" y="1884"/>
                </a:lnTo>
                <a:lnTo>
                  <a:pt x="424" y="1876"/>
                </a:lnTo>
                <a:lnTo>
                  <a:pt x="424" y="1876"/>
                </a:lnTo>
                <a:lnTo>
                  <a:pt x="432" y="1882"/>
                </a:lnTo>
                <a:lnTo>
                  <a:pt x="438" y="1884"/>
                </a:lnTo>
                <a:lnTo>
                  <a:pt x="440" y="1884"/>
                </a:lnTo>
                <a:lnTo>
                  <a:pt x="440" y="1880"/>
                </a:lnTo>
                <a:lnTo>
                  <a:pt x="430" y="1868"/>
                </a:lnTo>
                <a:lnTo>
                  <a:pt x="414" y="1852"/>
                </a:lnTo>
                <a:lnTo>
                  <a:pt x="414" y="1852"/>
                </a:lnTo>
                <a:lnTo>
                  <a:pt x="424" y="1860"/>
                </a:lnTo>
                <a:lnTo>
                  <a:pt x="426" y="1860"/>
                </a:lnTo>
                <a:lnTo>
                  <a:pt x="426" y="1860"/>
                </a:lnTo>
                <a:lnTo>
                  <a:pt x="426" y="1860"/>
                </a:lnTo>
                <a:lnTo>
                  <a:pt x="416" y="1848"/>
                </a:lnTo>
                <a:lnTo>
                  <a:pt x="412" y="1842"/>
                </a:lnTo>
                <a:lnTo>
                  <a:pt x="410" y="1836"/>
                </a:lnTo>
                <a:lnTo>
                  <a:pt x="404" y="1830"/>
                </a:lnTo>
                <a:lnTo>
                  <a:pt x="404" y="1830"/>
                </a:lnTo>
                <a:lnTo>
                  <a:pt x="390" y="1814"/>
                </a:lnTo>
                <a:lnTo>
                  <a:pt x="370" y="1790"/>
                </a:lnTo>
                <a:lnTo>
                  <a:pt x="370" y="1790"/>
                </a:lnTo>
                <a:lnTo>
                  <a:pt x="344" y="1762"/>
                </a:lnTo>
                <a:lnTo>
                  <a:pt x="316" y="1730"/>
                </a:lnTo>
                <a:lnTo>
                  <a:pt x="316" y="1730"/>
                </a:lnTo>
                <a:lnTo>
                  <a:pt x="286" y="1694"/>
                </a:lnTo>
                <a:lnTo>
                  <a:pt x="258" y="1656"/>
                </a:lnTo>
                <a:lnTo>
                  <a:pt x="232" y="1618"/>
                </a:lnTo>
                <a:lnTo>
                  <a:pt x="212" y="1582"/>
                </a:lnTo>
                <a:lnTo>
                  <a:pt x="212" y="1582"/>
                </a:lnTo>
                <a:lnTo>
                  <a:pt x="186" y="1536"/>
                </a:lnTo>
                <a:lnTo>
                  <a:pt x="164" y="1490"/>
                </a:lnTo>
                <a:lnTo>
                  <a:pt x="144" y="1442"/>
                </a:lnTo>
                <a:lnTo>
                  <a:pt x="128" y="1394"/>
                </a:lnTo>
                <a:lnTo>
                  <a:pt x="116" y="1346"/>
                </a:lnTo>
                <a:lnTo>
                  <a:pt x="106" y="1298"/>
                </a:lnTo>
                <a:lnTo>
                  <a:pt x="98" y="1250"/>
                </a:lnTo>
                <a:lnTo>
                  <a:pt x="94" y="1204"/>
                </a:lnTo>
                <a:lnTo>
                  <a:pt x="94" y="1204"/>
                </a:lnTo>
                <a:lnTo>
                  <a:pt x="92" y="1156"/>
                </a:lnTo>
                <a:lnTo>
                  <a:pt x="94" y="1110"/>
                </a:lnTo>
                <a:lnTo>
                  <a:pt x="98" y="1066"/>
                </a:lnTo>
                <a:lnTo>
                  <a:pt x="104" y="1020"/>
                </a:lnTo>
                <a:lnTo>
                  <a:pt x="104" y="1020"/>
                </a:lnTo>
                <a:lnTo>
                  <a:pt x="114" y="978"/>
                </a:lnTo>
                <a:lnTo>
                  <a:pt x="124" y="936"/>
                </a:lnTo>
                <a:lnTo>
                  <a:pt x="124" y="936"/>
                </a:lnTo>
                <a:lnTo>
                  <a:pt x="138" y="894"/>
                </a:lnTo>
                <a:lnTo>
                  <a:pt x="138" y="894"/>
                </a:lnTo>
                <a:lnTo>
                  <a:pt x="154" y="856"/>
                </a:lnTo>
                <a:lnTo>
                  <a:pt x="154" y="856"/>
                </a:lnTo>
                <a:lnTo>
                  <a:pt x="154" y="856"/>
                </a:lnTo>
                <a:lnTo>
                  <a:pt x="154" y="858"/>
                </a:lnTo>
                <a:lnTo>
                  <a:pt x="154" y="864"/>
                </a:lnTo>
                <a:lnTo>
                  <a:pt x="154" y="868"/>
                </a:lnTo>
                <a:lnTo>
                  <a:pt x="154" y="870"/>
                </a:lnTo>
                <a:lnTo>
                  <a:pt x="156" y="870"/>
                </a:lnTo>
                <a:lnTo>
                  <a:pt x="156" y="870"/>
                </a:lnTo>
                <a:lnTo>
                  <a:pt x="160" y="862"/>
                </a:lnTo>
                <a:lnTo>
                  <a:pt x="164" y="854"/>
                </a:lnTo>
                <a:lnTo>
                  <a:pt x="164" y="854"/>
                </a:lnTo>
                <a:lnTo>
                  <a:pt x="160" y="864"/>
                </a:lnTo>
                <a:lnTo>
                  <a:pt x="160" y="868"/>
                </a:lnTo>
                <a:lnTo>
                  <a:pt x="160" y="868"/>
                </a:lnTo>
                <a:lnTo>
                  <a:pt x="160" y="868"/>
                </a:lnTo>
                <a:lnTo>
                  <a:pt x="160" y="868"/>
                </a:lnTo>
                <a:lnTo>
                  <a:pt x="166" y="856"/>
                </a:lnTo>
                <a:lnTo>
                  <a:pt x="166" y="856"/>
                </a:lnTo>
                <a:lnTo>
                  <a:pt x="166" y="856"/>
                </a:lnTo>
                <a:lnTo>
                  <a:pt x="168" y="858"/>
                </a:lnTo>
                <a:lnTo>
                  <a:pt x="168" y="860"/>
                </a:lnTo>
                <a:lnTo>
                  <a:pt x="170" y="858"/>
                </a:lnTo>
                <a:lnTo>
                  <a:pt x="170" y="858"/>
                </a:lnTo>
                <a:lnTo>
                  <a:pt x="178" y="840"/>
                </a:lnTo>
                <a:lnTo>
                  <a:pt x="184" y="832"/>
                </a:lnTo>
                <a:lnTo>
                  <a:pt x="184" y="832"/>
                </a:lnTo>
                <a:lnTo>
                  <a:pt x="184" y="836"/>
                </a:lnTo>
                <a:lnTo>
                  <a:pt x="184" y="836"/>
                </a:lnTo>
                <a:lnTo>
                  <a:pt x="178" y="846"/>
                </a:lnTo>
                <a:lnTo>
                  <a:pt x="178" y="846"/>
                </a:lnTo>
                <a:lnTo>
                  <a:pt x="182" y="842"/>
                </a:lnTo>
                <a:lnTo>
                  <a:pt x="186" y="832"/>
                </a:lnTo>
                <a:lnTo>
                  <a:pt x="192" y="822"/>
                </a:lnTo>
                <a:lnTo>
                  <a:pt x="194" y="816"/>
                </a:lnTo>
                <a:lnTo>
                  <a:pt x="194" y="816"/>
                </a:lnTo>
                <a:lnTo>
                  <a:pt x="196" y="820"/>
                </a:lnTo>
                <a:lnTo>
                  <a:pt x="198" y="820"/>
                </a:lnTo>
                <a:lnTo>
                  <a:pt x="200" y="818"/>
                </a:lnTo>
                <a:lnTo>
                  <a:pt x="200" y="818"/>
                </a:lnTo>
                <a:lnTo>
                  <a:pt x="224" y="772"/>
                </a:lnTo>
                <a:lnTo>
                  <a:pt x="254" y="724"/>
                </a:lnTo>
                <a:lnTo>
                  <a:pt x="288" y="672"/>
                </a:lnTo>
                <a:lnTo>
                  <a:pt x="328" y="622"/>
                </a:lnTo>
                <a:lnTo>
                  <a:pt x="328" y="622"/>
                </a:lnTo>
                <a:lnTo>
                  <a:pt x="372" y="572"/>
                </a:lnTo>
                <a:lnTo>
                  <a:pt x="420" y="524"/>
                </a:lnTo>
                <a:lnTo>
                  <a:pt x="470" y="478"/>
                </a:lnTo>
                <a:lnTo>
                  <a:pt x="522" y="438"/>
                </a:lnTo>
                <a:lnTo>
                  <a:pt x="522" y="438"/>
                </a:lnTo>
                <a:lnTo>
                  <a:pt x="540" y="426"/>
                </a:lnTo>
                <a:lnTo>
                  <a:pt x="540" y="426"/>
                </a:lnTo>
                <a:lnTo>
                  <a:pt x="582" y="396"/>
                </a:lnTo>
                <a:lnTo>
                  <a:pt x="624" y="368"/>
                </a:lnTo>
                <a:lnTo>
                  <a:pt x="666" y="344"/>
                </a:lnTo>
                <a:lnTo>
                  <a:pt x="710" y="320"/>
                </a:lnTo>
                <a:lnTo>
                  <a:pt x="710" y="320"/>
                </a:lnTo>
                <a:lnTo>
                  <a:pt x="756" y="298"/>
                </a:lnTo>
                <a:lnTo>
                  <a:pt x="800" y="278"/>
                </a:lnTo>
                <a:lnTo>
                  <a:pt x="846" y="258"/>
                </a:lnTo>
                <a:lnTo>
                  <a:pt x="890" y="242"/>
                </a:lnTo>
                <a:lnTo>
                  <a:pt x="890" y="242"/>
                </a:lnTo>
                <a:lnTo>
                  <a:pt x="936" y="226"/>
                </a:lnTo>
                <a:lnTo>
                  <a:pt x="982" y="212"/>
                </a:lnTo>
                <a:lnTo>
                  <a:pt x="1030" y="198"/>
                </a:lnTo>
                <a:lnTo>
                  <a:pt x="1076" y="186"/>
                </a:lnTo>
                <a:lnTo>
                  <a:pt x="1076" y="186"/>
                </a:lnTo>
                <a:lnTo>
                  <a:pt x="1122" y="176"/>
                </a:lnTo>
                <a:lnTo>
                  <a:pt x="1170" y="168"/>
                </a:lnTo>
                <a:lnTo>
                  <a:pt x="1264" y="154"/>
                </a:lnTo>
                <a:lnTo>
                  <a:pt x="1264" y="154"/>
                </a:lnTo>
                <a:lnTo>
                  <a:pt x="1358" y="146"/>
                </a:lnTo>
                <a:lnTo>
                  <a:pt x="1406" y="144"/>
                </a:lnTo>
                <a:lnTo>
                  <a:pt x="1454" y="144"/>
                </a:lnTo>
                <a:lnTo>
                  <a:pt x="1500" y="144"/>
                </a:lnTo>
                <a:lnTo>
                  <a:pt x="1548" y="146"/>
                </a:lnTo>
                <a:lnTo>
                  <a:pt x="1596" y="148"/>
                </a:lnTo>
                <a:lnTo>
                  <a:pt x="1644" y="152"/>
                </a:lnTo>
                <a:lnTo>
                  <a:pt x="1644" y="152"/>
                </a:lnTo>
                <a:lnTo>
                  <a:pt x="1690" y="158"/>
                </a:lnTo>
                <a:lnTo>
                  <a:pt x="1738" y="164"/>
                </a:lnTo>
                <a:lnTo>
                  <a:pt x="1738" y="164"/>
                </a:lnTo>
                <a:lnTo>
                  <a:pt x="1786" y="174"/>
                </a:lnTo>
                <a:lnTo>
                  <a:pt x="1832" y="182"/>
                </a:lnTo>
                <a:lnTo>
                  <a:pt x="1832" y="182"/>
                </a:lnTo>
                <a:lnTo>
                  <a:pt x="1880" y="194"/>
                </a:lnTo>
                <a:lnTo>
                  <a:pt x="1928" y="206"/>
                </a:lnTo>
                <a:lnTo>
                  <a:pt x="1928" y="206"/>
                </a:lnTo>
                <a:lnTo>
                  <a:pt x="1974" y="220"/>
                </a:lnTo>
                <a:lnTo>
                  <a:pt x="2020" y="236"/>
                </a:lnTo>
                <a:lnTo>
                  <a:pt x="2020" y="236"/>
                </a:lnTo>
                <a:lnTo>
                  <a:pt x="2068" y="254"/>
                </a:lnTo>
                <a:lnTo>
                  <a:pt x="2116" y="274"/>
                </a:lnTo>
                <a:lnTo>
                  <a:pt x="2164" y="294"/>
                </a:lnTo>
                <a:lnTo>
                  <a:pt x="2210" y="318"/>
                </a:lnTo>
                <a:lnTo>
                  <a:pt x="2210" y="318"/>
                </a:lnTo>
                <a:lnTo>
                  <a:pt x="2256" y="342"/>
                </a:lnTo>
                <a:lnTo>
                  <a:pt x="2302" y="368"/>
                </a:lnTo>
                <a:lnTo>
                  <a:pt x="2346" y="396"/>
                </a:lnTo>
                <a:lnTo>
                  <a:pt x="2388" y="426"/>
                </a:lnTo>
                <a:lnTo>
                  <a:pt x="2388" y="426"/>
                </a:lnTo>
                <a:lnTo>
                  <a:pt x="2430" y="458"/>
                </a:lnTo>
                <a:lnTo>
                  <a:pt x="2470" y="490"/>
                </a:lnTo>
                <a:lnTo>
                  <a:pt x="2508" y="526"/>
                </a:lnTo>
                <a:lnTo>
                  <a:pt x="2544" y="562"/>
                </a:lnTo>
                <a:lnTo>
                  <a:pt x="2580" y="598"/>
                </a:lnTo>
                <a:lnTo>
                  <a:pt x="2612" y="638"/>
                </a:lnTo>
                <a:lnTo>
                  <a:pt x="2642" y="678"/>
                </a:lnTo>
                <a:lnTo>
                  <a:pt x="2670" y="718"/>
                </a:lnTo>
                <a:lnTo>
                  <a:pt x="2670" y="718"/>
                </a:lnTo>
                <a:lnTo>
                  <a:pt x="2682" y="736"/>
                </a:lnTo>
                <a:lnTo>
                  <a:pt x="2682" y="736"/>
                </a:lnTo>
                <a:lnTo>
                  <a:pt x="2706" y="776"/>
                </a:lnTo>
                <a:lnTo>
                  <a:pt x="2728" y="820"/>
                </a:lnTo>
                <a:lnTo>
                  <a:pt x="2748" y="866"/>
                </a:lnTo>
                <a:lnTo>
                  <a:pt x="2766" y="912"/>
                </a:lnTo>
                <a:lnTo>
                  <a:pt x="2766" y="912"/>
                </a:lnTo>
                <a:lnTo>
                  <a:pt x="2780" y="960"/>
                </a:lnTo>
                <a:lnTo>
                  <a:pt x="2792" y="1006"/>
                </a:lnTo>
                <a:lnTo>
                  <a:pt x="2800" y="1048"/>
                </a:lnTo>
                <a:lnTo>
                  <a:pt x="2806" y="1088"/>
                </a:lnTo>
                <a:lnTo>
                  <a:pt x="2806" y="1088"/>
                </a:lnTo>
                <a:lnTo>
                  <a:pt x="2804" y="1070"/>
                </a:lnTo>
                <a:lnTo>
                  <a:pt x="2804" y="1054"/>
                </a:lnTo>
                <a:lnTo>
                  <a:pt x="2804" y="1054"/>
                </a:lnTo>
                <a:lnTo>
                  <a:pt x="2808" y="1084"/>
                </a:lnTo>
                <a:lnTo>
                  <a:pt x="2808" y="1084"/>
                </a:lnTo>
                <a:lnTo>
                  <a:pt x="2810" y="1106"/>
                </a:lnTo>
                <a:lnTo>
                  <a:pt x="2810" y="1106"/>
                </a:lnTo>
                <a:lnTo>
                  <a:pt x="2814" y="1148"/>
                </a:lnTo>
                <a:lnTo>
                  <a:pt x="2814" y="1148"/>
                </a:lnTo>
                <a:lnTo>
                  <a:pt x="2812" y="1096"/>
                </a:lnTo>
                <a:lnTo>
                  <a:pt x="2812" y="1096"/>
                </a:lnTo>
                <a:lnTo>
                  <a:pt x="2816" y="1116"/>
                </a:lnTo>
                <a:lnTo>
                  <a:pt x="2818" y="1122"/>
                </a:lnTo>
                <a:lnTo>
                  <a:pt x="2820" y="1126"/>
                </a:lnTo>
                <a:lnTo>
                  <a:pt x="2820" y="1126"/>
                </a:lnTo>
                <a:lnTo>
                  <a:pt x="2820" y="1098"/>
                </a:lnTo>
                <a:lnTo>
                  <a:pt x="2820" y="1098"/>
                </a:lnTo>
                <a:lnTo>
                  <a:pt x="2818" y="1070"/>
                </a:lnTo>
                <a:lnTo>
                  <a:pt x="2818" y="1070"/>
                </a:lnTo>
                <a:lnTo>
                  <a:pt x="2820" y="1078"/>
                </a:lnTo>
                <a:lnTo>
                  <a:pt x="2820" y="1074"/>
                </a:lnTo>
                <a:lnTo>
                  <a:pt x="2822" y="1058"/>
                </a:lnTo>
                <a:lnTo>
                  <a:pt x="2822" y="1058"/>
                </a:lnTo>
                <a:lnTo>
                  <a:pt x="2824" y="1074"/>
                </a:lnTo>
                <a:lnTo>
                  <a:pt x="2826" y="1082"/>
                </a:lnTo>
                <a:lnTo>
                  <a:pt x="2826" y="1082"/>
                </a:lnTo>
                <a:lnTo>
                  <a:pt x="2822" y="1048"/>
                </a:lnTo>
                <a:lnTo>
                  <a:pt x="2822" y="1048"/>
                </a:lnTo>
                <a:lnTo>
                  <a:pt x="2818" y="1012"/>
                </a:lnTo>
                <a:lnTo>
                  <a:pt x="2818" y="1012"/>
                </a:lnTo>
                <a:lnTo>
                  <a:pt x="2814" y="978"/>
                </a:lnTo>
                <a:lnTo>
                  <a:pt x="2808" y="948"/>
                </a:lnTo>
                <a:lnTo>
                  <a:pt x="2808" y="948"/>
                </a:lnTo>
                <a:lnTo>
                  <a:pt x="2824" y="1008"/>
                </a:lnTo>
                <a:lnTo>
                  <a:pt x="2830" y="1030"/>
                </a:lnTo>
                <a:lnTo>
                  <a:pt x="2838" y="1046"/>
                </a:lnTo>
                <a:lnTo>
                  <a:pt x="2838" y="1046"/>
                </a:lnTo>
                <a:lnTo>
                  <a:pt x="2842" y="1040"/>
                </a:lnTo>
                <a:lnTo>
                  <a:pt x="2846" y="1036"/>
                </a:lnTo>
                <a:lnTo>
                  <a:pt x="2846" y="1036"/>
                </a:lnTo>
                <a:lnTo>
                  <a:pt x="2850" y="1040"/>
                </a:lnTo>
                <a:lnTo>
                  <a:pt x="2856" y="1048"/>
                </a:lnTo>
                <a:lnTo>
                  <a:pt x="2856" y="1048"/>
                </a:lnTo>
                <a:lnTo>
                  <a:pt x="2856" y="1028"/>
                </a:lnTo>
                <a:lnTo>
                  <a:pt x="2856" y="1028"/>
                </a:lnTo>
                <a:lnTo>
                  <a:pt x="2856" y="1026"/>
                </a:lnTo>
                <a:lnTo>
                  <a:pt x="2856" y="1026"/>
                </a:lnTo>
                <a:lnTo>
                  <a:pt x="2862" y="1082"/>
                </a:lnTo>
                <a:lnTo>
                  <a:pt x="2864" y="1136"/>
                </a:lnTo>
                <a:lnTo>
                  <a:pt x="2864" y="1136"/>
                </a:lnTo>
                <a:lnTo>
                  <a:pt x="2864" y="1170"/>
                </a:lnTo>
                <a:lnTo>
                  <a:pt x="2864" y="1170"/>
                </a:lnTo>
                <a:lnTo>
                  <a:pt x="2862" y="1170"/>
                </a:lnTo>
                <a:lnTo>
                  <a:pt x="2862" y="1170"/>
                </a:lnTo>
                <a:lnTo>
                  <a:pt x="2860" y="1182"/>
                </a:lnTo>
                <a:lnTo>
                  <a:pt x="2858" y="1188"/>
                </a:lnTo>
                <a:lnTo>
                  <a:pt x="2856" y="1192"/>
                </a:lnTo>
                <a:lnTo>
                  <a:pt x="2854" y="1198"/>
                </a:lnTo>
                <a:lnTo>
                  <a:pt x="2854" y="1198"/>
                </a:lnTo>
                <a:lnTo>
                  <a:pt x="2846" y="1240"/>
                </a:lnTo>
                <a:lnTo>
                  <a:pt x="2834" y="1304"/>
                </a:lnTo>
                <a:lnTo>
                  <a:pt x="2834" y="1304"/>
                </a:lnTo>
                <a:lnTo>
                  <a:pt x="2826" y="1340"/>
                </a:lnTo>
                <a:lnTo>
                  <a:pt x="2820" y="1358"/>
                </a:lnTo>
                <a:lnTo>
                  <a:pt x="2820" y="1358"/>
                </a:lnTo>
                <a:lnTo>
                  <a:pt x="2816" y="1376"/>
                </a:lnTo>
                <a:lnTo>
                  <a:pt x="2816" y="1376"/>
                </a:lnTo>
                <a:lnTo>
                  <a:pt x="2804" y="1410"/>
                </a:lnTo>
                <a:lnTo>
                  <a:pt x="2804" y="1410"/>
                </a:lnTo>
                <a:lnTo>
                  <a:pt x="2792" y="1442"/>
                </a:lnTo>
                <a:lnTo>
                  <a:pt x="2792" y="1442"/>
                </a:lnTo>
                <a:lnTo>
                  <a:pt x="2776" y="1480"/>
                </a:lnTo>
                <a:lnTo>
                  <a:pt x="2760" y="1518"/>
                </a:lnTo>
                <a:lnTo>
                  <a:pt x="2740" y="1554"/>
                </a:lnTo>
                <a:lnTo>
                  <a:pt x="2720" y="1590"/>
                </a:lnTo>
                <a:lnTo>
                  <a:pt x="2720" y="1590"/>
                </a:lnTo>
                <a:lnTo>
                  <a:pt x="2698" y="1624"/>
                </a:lnTo>
                <a:lnTo>
                  <a:pt x="2676" y="1656"/>
                </a:lnTo>
                <a:lnTo>
                  <a:pt x="2652" y="1686"/>
                </a:lnTo>
                <a:lnTo>
                  <a:pt x="2626" y="1716"/>
                </a:lnTo>
                <a:lnTo>
                  <a:pt x="2626" y="1716"/>
                </a:lnTo>
                <a:lnTo>
                  <a:pt x="2602" y="1744"/>
                </a:lnTo>
                <a:lnTo>
                  <a:pt x="2576" y="1772"/>
                </a:lnTo>
                <a:lnTo>
                  <a:pt x="2550" y="1796"/>
                </a:lnTo>
                <a:lnTo>
                  <a:pt x="2522" y="1822"/>
                </a:lnTo>
                <a:lnTo>
                  <a:pt x="2468" y="1866"/>
                </a:lnTo>
                <a:lnTo>
                  <a:pt x="2412" y="1906"/>
                </a:lnTo>
                <a:lnTo>
                  <a:pt x="2412" y="1906"/>
                </a:lnTo>
                <a:lnTo>
                  <a:pt x="2412" y="1904"/>
                </a:lnTo>
                <a:lnTo>
                  <a:pt x="2414" y="1900"/>
                </a:lnTo>
                <a:lnTo>
                  <a:pt x="2416" y="1896"/>
                </a:lnTo>
                <a:lnTo>
                  <a:pt x="2416" y="1894"/>
                </a:lnTo>
                <a:lnTo>
                  <a:pt x="2416" y="1894"/>
                </a:lnTo>
                <a:lnTo>
                  <a:pt x="2410" y="1898"/>
                </a:lnTo>
                <a:lnTo>
                  <a:pt x="2404" y="1902"/>
                </a:lnTo>
                <a:lnTo>
                  <a:pt x="2404" y="1902"/>
                </a:lnTo>
                <a:lnTo>
                  <a:pt x="2410" y="1896"/>
                </a:lnTo>
                <a:lnTo>
                  <a:pt x="2412" y="1894"/>
                </a:lnTo>
                <a:lnTo>
                  <a:pt x="2410" y="1892"/>
                </a:lnTo>
                <a:lnTo>
                  <a:pt x="2410" y="1892"/>
                </a:lnTo>
                <a:lnTo>
                  <a:pt x="2402" y="1898"/>
                </a:lnTo>
                <a:lnTo>
                  <a:pt x="2402" y="1898"/>
                </a:lnTo>
                <a:lnTo>
                  <a:pt x="2402" y="1898"/>
                </a:lnTo>
                <a:lnTo>
                  <a:pt x="2402" y="1896"/>
                </a:lnTo>
                <a:lnTo>
                  <a:pt x="2402" y="1896"/>
                </a:lnTo>
                <a:lnTo>
                  <a:pt x="2400" y="1896"/>
                </a:lnTo>
                <a:lnTo>
                  <a:pt x="2400" y="1896"/>
                </a:lnTo>
                <a:lnTo>
                  <a:pt x="2386" y="1904"/>
                </a:lnTo>
                <a:lnTo>
                  <a:pt x="2378" y="1906"/>
                </a:lnTo>
                <a:lnTo>
                  <a:pt x="2378" y="1906"/>
                </a:lnTo>
                <a:lnTo>
                  <a:pt x="2380" y="1904"/>
                </a:lnTo>
                <a:lnTo>
                  <a:pt x="2380" y="1904"/>
                </a:lnTo>
                <a:lnTo>
                  <a:pt x="2388" y="1898"/>
                </a:lnTo>
                <a:lnTo>
                  <a:pt x="2388" y="1898"/>
                </a:lnTo>
                <a:lnTo>
                  <a:pt x="2384" y="1900"/>
                </a:lnTo>
                <a:lnTo>
                  <a:pt x="2376" y="1904"/>
                </a:lnTo>
                <a:lnTo>
                  <a:pt x="2376" y="1904"/>
                </a:lnTo>
                <a:lnTo>
                  <a:pt x="2368" y="1910"/>
                </a:lnTo>
                <a:lnTo>
                  <a:pt x="2364" y="1912"/>
                </a:lnTo>
                <a:lnTo>
                  <a:pt x="2364" y="1912"/>
                </a:lnTo>
                <a:lnTo>
                  <a:pt x="2364" y="1908"/>
                </a:lnTo>
                <a:lnTo>
                  <a:pt x="2364" y="1908"/>
                </a:lnTo>
                <a:lnTo>
                  <a:pt x="2360" y="1908"/>
                </a:lnTo>
                <a:lnTo>
                  <a:pt x="2360" y="1908"/>
                </a:lnTo>
                <a:lnTo>
                  <a:pt x="2282" y="1952"/>
                </a:lnTo>
                <a:lnTo>
                  <a:pt x="2238" y="1976"/>
                </a:lnTo>
                <a:lnTo>
                  <a:pt x="2190" y="2000"/>
                </a:lnTo>
                <a:lnTo>
                  <a:pt x="2190" y="2000"/>
                </a:lnTo>
                <a:lnTo>
                  <a:pt x="2142" y="2022"/>
                </a:lnTo>
                <a:lnTo>
                  <a:pt x="2090" y="2042"/>
                </a:lnTo>
                <a:lnTo>
                  <a:pt x="2040" y="2062"/>
                </a:lnTo>
                <a:lnTo>
                  <a:pt x="1988" y="2078"/>
                </a:lnTo>
                <a:lnTo>
                  <a:pt x="1988" y="2078"/>
                </a:lnTo>
                <a:lnTo>
                  <a:pt x="1970" y="2084"/>
                </a:lnTo>
                <a:lnTo>
                  <a:pt x="1970" y="2084"/>
                </a:lnTo>
                <a:lnTo>
                  <a:pt x="1892" y="2104"/>
                </a:lnTo>
                <a:lnTo>
                  <a:pt x="1812" y="2122"/>
                </a:lnTo>
                <a:lnTo>
                  <a:pt x="1734" y="2136"/>
                </a:lnTo>
                <a:lnTo>
                  <a:pt x="1656" y="2146"/>
                </a:lnTo>
                <a:lnTo>
                  <a:pt x="1656" y="21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46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KC Word Document" ma:contentTypeID="0x010100073DBBF460B4694388C550D7D3B1399900BCC4C1A303830F4684DA8D55298F4118" ma:contentTypeVersion="7" ma:contentTypeDescription="MKC Branded Word Template Document" ma:contentTypeScope="" ma:versionID="210cfcd7b4d13547c81aa5b1ebd917f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032f31bce0c27f7c959937df3a44a2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1B5F2DA214D7478AE22C609A3715A3" ma:contentTypeVersion="1" ma:contentTypeDescription="Create a new document." ma:contentTypeScope="" ma:versionID="7bbc459d46a984e6922ead6fd4dc14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032f31bce0c27f7c959937df3a44a2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DF64DE-128D-4464-B57D-F6B704CDB8D0}"/>
</file>

<file path=customXml/itemProps2.xml><?xml version="1.0" encoding="utf-8"?>
<ds:datastoreItem xmlns:ds="http://schemas.openxmlformats.org/officeDocument/2006/customXml" ds:itemID="{321C791B-28DB-433E-AEEC-B78200BFC0BB}"/>
</file>

<file path=customXml/itemProps3.xml><?xml version="1.0" encoding="utf-8"?>
<ds:datastoreItem xmlns:ds="http://schemas.openxmlformats.org/officeDocument/2006/customXml" ds:itemID="{20F302DC-EF04-481C-8FF8-AFB8904CD79A}"/>
</file>

<file path=customXml/itemProps4.xml><?xml version="1.0" encoding="utf-8"?>
<ds:datastoreItem xmlns:ds="http://schemas.openxmlformats.org/officeDocument/2006/customXml" ds:itemID="{2986674D-9795-4565-9F7B-C587350927B7}"/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94</Words>
  <Application>Microsoft Office PowerPoint</Application>
  <PresentationFormat>On-screen Show (16:9)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Wellbeing Surveys – Work to date</vt:lpstr>
      <vt:lpstr>Headline Findings</vt:lpstr>
      <vt:lpstr>PowerPoint Presentation</vt:lpstr>
      <vt:lpstr>Wellbeing Surveys – Future plans  </vt:lpstr>
      <vt:lpstr>PowerPoint Presentation</vt:lpstr>
    </vt:vector>
  </TitlesOfParts>
  <Company>Milton Keynes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Messina, Brian</dc:creator>
  <cp:lastModifiedBy>James Dove</cp:lastModifiedBy>
  <cp:revision>88</cp:revision>
  <dcterms:created xsi:type="dcterms:W3CDTF">2019-01-24T10:16:24Z</dcterms:created>
  <dcterms:modified xsi:type="dcterms:W3CDTF">2022-05-23T10:35:54Z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0x0101000F1B5F2DA214D7478AE22C609A3715A3</vt:lpwstr>
  </property>
  <property fmtid="{D5CDD505-2E9C-101B-9397-08002B2CF9AE}" pid="3" name="Order">
    <vt:r8>92800</vt:r8>
  </property>
</Properties>
</file>