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8" r:id="rId4"/>
  </p:sldMasterIdLst>
  <p:notesMasterIdLst>
    <p:notesMasterId r:id="rId14"/>
  </p:notesMasterIdLst>
  <p:handoutMasterIdLst>
    <p:handoutMasterId r:id="rId15"/>
  </p:handoutMasterIdLst>
  <p:sldIdLst>
    <p:sldId id="261" r:id="rId5"/>
    <p:sldId id="1016" r:id="rId6"/>
    <p:sldId id="256" r:id="rId7"/>
    <p:sldId id="1080" r:id="rId8"/>
    <p:sldId id="1089" r:id="rId9"/>
    <p:sldId id="1090" r:id="rId10"/>
    <p:sldId id="1091" r:id="rId11"/>
    <p:sldId id="1087" r:id="rId12"/>
    <p:sldId id="270" r:id="rId13"/>
  </p:sldIdLst>
  <p:sldSz cx="10693400" cy="7561263"/>
  <p:notesSz cx="6797675" cy="9928225"/>
  <p:custDataLst>
    <p:tags r:id="rId16"/>
  </p:custDataLst>
  <p:defaultTextStyle>
    <a:defPPr>
      <a:defRPr lang="en-GB"/>
    </a:defPPr>
    <a:lvl1pPr marL="0" algn="l" defTabSz="1043019" rtl="0" eaLnBrk="1" latinLnBrk="0" hangingPunct="1">
      <a:defRPr sz="2100" kern="1200">
        <a:solidFill>
          <a:schemeClr val="tx1"/>
        </a:solidFill>
        <a:latin typeface="+mn-lt"/>
        <a:ea typeface="+mn-ea"/>
        <a:cs typeface="+mn-cs"/>
      </a:defRPr>
    </a:lvl1pPr>
    <a:lvl2pPr marL="521510" algn="l" defTabSz="1043019" rtl="0" eaLnBrk="1" latinLnBrk="0" hangingPunct="1">
      <a:defRPr sz="2100" kern="1200">
        <a:solidFill>
          <a:schemeClr val="tx1"/>
        </a:solidFill>
        <a:latin typeface="+mn-lt"/>
        <a:ea typeface="+mn-ea"/>
        <a:cs typeface="+mn-cs"/>
      </a:defRPr>
    </a:lvl2pPr>
    <a:lvl3pPr marL="1043019" algn="l" defTabSz="1043019" rtl="0" eaLnBrk="1" latinLnBrk="0" hangingPunct="1">
      <a:defRPr sz="2100" kern="1200">
        <a:solidFill>
          <a:schemeClr val="tx1"/>
        </a:solidFill>
        <a:latin typeface="+mn-lt"/>
        <a:ea typeface="+mn-ea"/>
        <a:cs typeface="+mn-cs"/>
      </a:defRPr>
    </a:lvl3pPr>
    <a:lvl4pPr marL="1564528" algn="l" defTabSz="1043019" rtl="0" eaLnBrk="1" latinLnBrk="0" hangingPunct="1">
      <a:defRPr sz="2100" kern="1200">
        <a:solidFill>
          <a:schemeClr val="tx1"/>
        </a:solidFill>
        <a:latin typeface="+mn-lt"/>
        <a:ea typeface="+mn-ea"/>
        <a:cs typeface="+mn-cs"/>
      </a:defRPr>
    </a:lvl4pPr>
    <a:lvl5pPr marL="2086038" algn="l" defTabSz="1043019" rtl="0" eaLnBrk="1" latinLnBrk="0" hangingPunct="1">
      <a:defRPr sz="2100" kern="1200">
        <a:solidFill>
          <a:schemeClr val="tx1"/>
        </a:solidFill>
        <a:latin typeface="+mn-lt"/>
        <a:ea typeface="+mn-ea"/>
        <a:cs typeface="+mn-cs"/>
      </a:defRPr>
    </a:lvl5pPr>
    <a:lvl6pPr marL="2607549" algn="l" defTabSz="1043019" rtl="0" eaLnBrk="1" latinLnBrk="0" hangingPunct="1">
      <a:defRPr sz="2100" kern="1200">
        <a:solidFill>
          <a:schemeClr val="tx1"/>
        </a:solidFill>
        <a:latin typeface="+mn-lt"/>
        <a:ea typeface="+mn-ea"/>
        <a:cs typeface="+mn-cs"/>
      </a:defRPr>
    </a:lvl6pPr>
    <a:lvl7pPr marL="3129058" algn="l" defTabSz="1043019" rtl="0" eaLnBrk="1" latinLnBrk="0" hangingPunct="1">
      <a:defRPr sz="2100" kern="1200">
        <a:solidFill>
          <a:schemeClr val="tx1"/>
        </a:solidFill>
        <a:latin typeface="+mn-lt"/>
        <a:ea typeface="+mn-ea"/>
        <a:cs typeface="+mn-cs"/>
      </a:defRPr>
    </a:lvl7pPr>
    <a:lvl8pPr marL="3650567" algn="l" defTabSz="1043019" rtl="0" eaLnBrk="1" latinLnBrk="0" hangingPunct="1">
      <a:defRPr sz="2100" kern="1200">
        <a:solidFill>
          <a:schemeClr val="tx1"/>
        </a:solidFill>
        <a:latin typeface="+mn-lt"/>
        <a:ea typeface="+mn-ea"/>
        <a:cs typeface="+mn-cs"/>
      </a:defRPr>
    </a:lvl8pPr>
    <a:lvl9pPr marL="4172077" algn="l" defTabSz="1043019"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31">
          <p15:clr>
            <a:srgbClr val="A4A3A4"/>
          </p15:clr>
        </p15:guide>
        <p15:guide id="2" orient="horz" pos="929">
          <p15:clr>
            <a:srgbClr val="A4A3A4"/>
          </p15:clr>
        </p15:guide>
        <p15:guide id="3" orient="horz" pos="2522">
          <p15:clr>
            <a:srgbClr val="A4A3A4"/>
          </p15:clr>
        </p15:guide>
        <p15:guide id="4" orient="horz" pos="4022">
          <p15:clr>
            <a:srgbClr val="A4A3A4"/>
          </p15:clr>
        </p15:guide>
        <p15:guide id="5" orient="horz" pos="3933">
          <p15:clr>
            <a:srgbClr val="A4A3A4"/>
          </p15:clr>
        </p15:guide>
        <p15:guide id="6" pos="1440">
          <p15:clr>
            <a:srgbClr val="A4A3A4"/>
          </p15:clr>
        </p15:guide>
        <p15:guide id="7" pos="306">
          <p15:clr>
            <a:srgbClr val="A4A3A4"/>
          </p15:clr>
        </p15:guide>
        <p15:guide id="8" pos="1530">
          <p15:clr>
            <a:srgbClr val="A4A3A4"/>
          </p15:clr>
        </p15:guide>
        <p15:guide id="9" pos="3322">
          <p15:clr>
            <a:srgbClr val="A4A3A4"/>
          </p15:clr>
        </p15:guide>
        <p15:guide id="10" pos="3414">
          <p15:clr>
            <a:srgbClr val="A4A3A4"/>
          </p15:clr>
        </p15:guide>
        <p15:guide id="11" pos="6430">
          <p15:clr>
            <a:srgbClr val="A4A3A4"/>
          </p15:clr>
        </p15:guide>
        <p15:guide id="12" pos="3935">
          <p15:clr>
            <a:srgbClr val="A4A3A4"/>
          </p15:clr>
        </p15:guide>
        <p15:guide id="13" pos="4025">
          <p15:clr>
            <a:srgbClr val="A4A3A4"/>
          </p15:clr>
        </p15:guide>
        <p15:guide id="14" orient="horz" pos="2481">
          <p15:clr>
            <a:srgbClr val="A4A3A4"/>
          </p15:clr>
        </p15:guide>
        <p15:guide id="15" orient="horz" pos="930">
          <p15:clr>
            <a:srgbClr val="A4A3A4"/>
          </p15:clr>
        </p15:guide>
        <p15:guide id="16" orient="horz" pos="2626">
          <p15:clr>
            <a:srgbClr val="A4A3A4"/>
          </p15:clr>
        </p15:guide>
        <p15:guide id="17" orient="horz" pos="4177">
          <p15:clr>
            <a:srgbClr val="A4A3A4"/>
          </p15:clr>
        </p15:guide>
        <p15:guide id="18" pos="1414">
          <p15:clr>
            <a:srgbClr val="A4A3A4"/>
          </p15:clr>
        </p15:guide>
        <p15:guide id="19" pos="296">
          <p15:clr>
            <a:srgbClr val="A4A3A4"/>
          </p15:clr>
        </p15:guide>
        <p15:guide id="20" pos="1552">
          <p15:clr>
            <a:srgbClr val="A4A3A4"/>
          </p15:clr>
        </p15:guide>
        <p15:guide id="21" pos="3294">
          <p15:clr>
            <a:srgbClr val="A4A3A4"/>
          </p15:clr>
        </p15:guide>
        <p15:guide id="22" pos="3444">
          <p15:clr>
            <a:srgbClr val="A4A3A4"/>
          </p15:clr>
        </p15:guide>
        <p15:guide id="23" pos="6443">
          <p15:clr>
            <a:srgbClr val="A4A3A4"/>
          </p15:clr>
        </p15:guide>
        <p15:guide id="24" pos="3928">
          <p15:clr>
            <a:srgbClr val="A4A3A4"/>
          </p15:clr>
        </p15:guide>
        <p15:guide id="25" pos="4073">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2"/>
      </a:tcTxStyle>
      <a:tcStyle>
        <a:tcBdr>
          <a:left>
            <a:ln w="12700" cmpd="sng">
              <a:solidFill>
                <a:srgbClr val="3B1256"/>
              </a:solidFill>
            </a:ln>
          </a:left>
          <a:right>
            <a:ln w="12700" cmpd="sng">
              <a:solidFill>
                <a:srgbClr val="3B1256"/>
              </a:solidFill>
            </a:ln>
          </a:right>
          <a:top>
            <a:ln w="12700" cmpd="sng">
              <a:solidFill>
                <a:srgbClr val="3B1256"/>
              </a:solidFill>
            </a:ln>
          </a:top>
          <a:bottom>
            <a:ln w="12700" cmpd="sng">
              <a:solidFill>
                <a:srgbClr val="3B1256"/>
              </a:solidFill>
            </a:ln>
          </a:bottom>
          <a:insideH>
            <a:ln w="12700" cmpd="sng">
              <a:solidFill>
                <a:srgbClr val="3B1256"/>
              </a:solidFill>
            </a:ln>
          </a:insideH>
          <a:insideV>
            <a:ln w="12700" cmpd="sng">
              <a:solidFill>
                <a:srgbClr val="3B1256"/>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988" autoAdjust="0"/>
  </p:normalViewPr>
  <p:slideViewPr>
    <p:cSldViewPr snapToGrid="0">
      <p:cViewPr varScale="1">
        <p:scale>
          <a:sx n="65" d="100"/>
          <a:sy n="65" d="100"/>
        </p:scale>
        <p:origin x="1230" y="78"/>
      </p:cViewPr>
      <p:guideLst>
        <p:guide orient="horz" pos="2431"/>
        <p:guide orient="horz" pos="929"/>
        <p:guide orient="horz" pos="2522"/>
        <p:guide orient="horz" pos="4022"/>
        <p:guide orient="horz" pos="3933"/>
        <p:guide pos="1440"/>
        <p:guide pos="306"/>
        <p:guide pos="1530"/>
        <p:guide pos="3322"/>
        <p:guide pos="3414"/>
        <p:guide pos="6430"/>
        <p:guide pos="3935"/>
        <p:guide pos="4025"/>
        <p:guide orient="horz" pos="2481"/>
        <p:guide orient="horz" pos="930"/>
        <p:guide orient="horz" pos="2626"/>
        <p:guide orient="horz" pos="4177"/>
        <p:guide pos="1414"/>
        <p:guide pos="296"/>
        <p:guide pos="1552"/>
        <p:guide pos="3294"/>
        <p:guide pos="3444"/>
        <p:guide pos="6443"/>
        <p:guide pos="3928"/>
        <p:guide pos="4073"/>
      </p:guideLst>
    </p:cSldViewPr>
  </p:slideViewPr>
  <p:notesTextViewPr>
    <p:cViewPr>
      <p:scale>
        <a:sx n="1" d="1"/>
        <a:sy n="1" d="1"/>
      </p:scale>
      <p:origin x="0" y="0"/>
    </p:cViewPr>
  </p:notesTextViewPr>
  <p:notesViewPr>
    <p:cSldViewPr snapToGrid="0">
      <p:cViewPr varScale="1">
        <p:scale>
          <a:sx n="77" d="100"/>
          <a:sy n="77" d="100"/>
        </p:scale>
        <p:origin x="-3036"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bwMode="gray">
          <a:xfrm>
            <a:off x="3849688" y="0"/>
            <a:ext cx="2946400" cy="496888"/>
          </a:xfrm>
          <a:prstGeom prst="rect">
            <a:avLst/>
          </a:prstGeom>
        </p:spPr>
        <p:txBody>
          <a:bodyPr vert="horz" lIns="91440" tIns="45720" rIns="91440" bIns="45720" rtlCol="0"/>
          <a:lstStyle>
            <a:lvl1pPr algn="r">
              <a:defRPr sz="1200"/>
            </a:lvl1pPr>
          </a:lstStyle>
          <a:p>
            <a:fld id="{E1DDCDDD-6A39-4174-8483-0AB311E9E9AC}" type="datetimeFigureOut">
              <a:rPr lang="en-GB" smtClean="0"/>
              <a:t>08/10/2021</a:t>
            </a:fld>
            <a:endParaRPr lang="en-GB" dirty="0"/>
          </a:p>
        </p:txBody>
      </p:sp>
      <p:sp>
        <p:nvSpPr>
          <p:cNvPr id="4" name="Footer Placeholder 3"/>
          <p:cNvSpPr>
            <a:spLocks noGrp="1"/>
          </p:cNvSpPr>
          <p:nvPr>
            <p:ph type="ftr" sz="quarter" idx="2"/>
          </p:nvPr>
        </p:nvSpPr>
        <p:spPr bwMode="gray">
          <a:xfrm>
            <a:off x="0" y="9429750"/>
            <a:ext cx="2946400" cy="49688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bwMode="gray">
          <a:xfrm>
            <a:off x="3849688" y="9429750"/>
            <a:ext cx="2946400" cy="496888"/>
          </a:xfrm>
          <a:prstGeom prst="rect">
            <a:avLst/>
          </a:prstGeom>
        </p:spPr>
        <p:txBody>
          <a:bodyPr vert="horz" lIns="91440" tIns="45720" rIns="91440" bIns="45720" rtlCol="0" anchor="b"/>
          <a:lstStyle>
            <a:lvl1pPr algn="r">
              <a:defRPr sz="1200"/>
            </a:lvl1pPr>
          </a:lstStyle>
          <a:p>
            <a:fld id="{E710D053-0B82-45E7-B78F-C2B02DF2ACF5}" type="slidenum">
              <a:rPr lang="en-GB" smtClean="0"/>
              <a:t>‹#›</a:t>
            </a:fld>
            <a:endParaRPr lang="en-GB" dirty="0"/>
          </a:p>
        </p:txBody>
      </p:sp>
    </p:spTree>
    <p:extLst>
      <p:ext uri="{BB962C8B-B14F-4D97-AF65-F5344CB8AC3E}">
        <p14:creationId xmlns:p14="http://schemas.microsoft.com/office/powerpoint/2010/main" val="2955791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0" y="0"/>
            <a:ext cx="2945659" cy="496411"/>
          </a:xfrm>
          <a:prstGeom prst="rect">
            <a:avLst/>
          </a:prstGeom>
        </p:spPr>
        <p:txBody>
          <a:bodyPr vert="horz" lIns="91440" tIns="45720" rIns="91440" bIns="45720" rtlCol="0"/>
          <a:lstStyle>
            <a:lvl1pPr algn="l">
              <a:defRPr sz="1200"/>
            </a:lvl1pPr>
          </a:lstStyle>
          <a:p>
            <a:endParaRPr lang="en-GB" noProof="0" dirty="0"/>
          </a:p>
        </p:txBody>
      </p:sp>
      <p:sp>
        <p:nvSpPr>
          <p:cNvPr id="3" name="Date Placeholder 2"/>
          <p:cNvSpPr>
            <a:spLocks noGrp="1"/>
          </p:cNvSpPr>
          <p:nvPr>
            <p:ph type="dt" idx="1"/>
          </p:nvPr>
        </p:nvSpPr>
        <p:spPr bwMode="gray">
          <a:xfrm>
            <a:off x="3850443" y="0"/>
            <a:ext cx="2945659" cy="496411"/>
          </a:xfrm>
          <a:prstGeom prst="rect">
            <a:avLst/>
          </a:prstGeom>
        </p:spPr>
        <p:txBody>
          <a:bodyPr vert="horz" lIns="91440" tIns="45720" rIns="91440" bIns="45720" rtlCol="0"/>
          <a:lstStyle>
            <a:lvl1pPr algn="r">
              <a:defRPr sz="1200"/>
            </a:lvl1pPr>
          </a:lstStyle>
          <a:p>
            <a:fld id="{B360BDEA-34B3-49EF-A8C9-F8A53CA82E4A}" type="datetimeFigureOut">
              <a:rPr lang="en-GB" noProof="0" smtClean="0"/>
              <a:t>08/10/2021</a:t>
            </a:fld>
            <a:endParaRPr lang="en-GB" noProof="0" dirty="0"/>
          </a:p>
        </p:txBody>
      </p:sp>
      <p:sp>
        <p:nvSpPr>
          <p:cNvPr id="4" name="Slide Image Placeholder 3"/>
          <p:cNvSpPr>
            <a:spLocks noGrp="1" noRot="1" noChangeAspect="1"/>
          </p:cNvSpPr>
          <p:nvPr>
            <p:ph type="sldImg" idx="2"/>
          </p:nvPr>
        </p:nvSpPr>
        <p:spPr bwMode="gray">
          <a:xfrm>
            <a:off x="766763" y="744538"/>
            <a:ext cx="5264150" cy="3722687"/>
          </a:xfrm>
          <a:prstGeom prst="rect">
            <a:avLst/>
          </a:prstGeom>
          <a:noFill/>
          <a:ln w="12700">
            <a:solidFill>
              <a:prstClr val="black"/>
            </a:solidFill>
          </a:ln>
        </p:spPr>
        <p:txBody>
          <a:bodyPr vert="horz" lIns="91440" tIns="45720" rIns="91440" bIns="45720" rtlCol="0" anchor="ctr"/>
          <a:lstStyle/>
          <a:p>
            <a:endParaRPr lang="en-GB" noProof="0" dirty="0"/>
          </a:p>
        </p:txBody>
      </p:sp>
      <p:sp>
        <p:nvSpPr>
          <p:cNvPr id="5" name="Notes Placeholder 4"/>
          <p:cNvSpPr>
            <a:spLocks noGrp="1"/>
          </p:cNvSpPr>
          <p:nvPr>
            <p:ph type="body" sz="quarter" idx="3"/>
          </p:nvPr>
        </p:nvSpPr>
        <p:spPr bwMode="gray">
          <a:xfrm>
            <a:off x="679768" y="4715907"/>
            <a:ext cx="5438140" cy="4467701"/>
          </a:xfrm>
          <a:prstGeom prst="rect">
            <a:avLst/>
          </a:prstGeom>
        </p:spPr>
        <p:txBody>
          <a:bodyPr vert="horz" lIns="91440" tIns="45720" rIns="91440" bIns="45720" rtlCol="0"/>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Footer Placeholder 5"/>
          <p:cNvSpPr>
            <a:spLocks noGrp="1"/>
          </p:cNvSpPr>
          <p:nvPr>
            <p:ph type="ftr" sz="quarter" idx="4"/>
          </p:nvPr>
        </p:nvSpPr>
        <p:spPr bwMode="gray">
          <a:xfrm>
            <a:off x="0" y="9430091"/>
            <a:ext cx="2945659" cy="496411"/>
          </a:xfrm>
          <a:prstGeom prst="rect">
            <a:avLst/>
          </a:prstGeom>
        </p:spPr>
        <p:txBody>
          <a:bodyPr vert="horz" lIns="91440" tIns="45720" rIns="91440" bIns="45720" rtlCol="0" anchor="b"/>
          <a:lstStyle>
            <a:lvl1pPr algn="l">
              <a:defRPr sz="1200"/>
            </a:lvl1pPr>
          </a:lstStyle>
          <a:p>
            <a:endParaRPr lang="en-GB" noProof="0" dirty="0"/>
          </a:p>
        </p:txBody>
      </p:sp>
      <p:sp>
        <p:nvSpPr>
          <p:cNvPr id="7" name="Slide Number Placeholder 6"/>
          <p:cNvSpPr>
            <a:spLocks noGrp="1"/>
          </p:cNvSpPr>
          <p:nvPr>
            <p:ph type="sldNum" sz="quarter" idx="5"/>
          </p:nvPr>
        </p:nvSpPr>
        <p:spPr bwMode="gray">
          <a:xfrm>
            <a:off x="3850443" y="9430091"/>
            <a:ext cx="2945659" cy="496411"/>
          </a:xfrm>
          <a:prstGeom prst="rect">
            <a:avLst/>
          </a:prstGeom>
        </p:spPr>
        <p:txBody>
          <a:bodyPr vert="horz" lIns="91440" tIns="45720" rIns="91440" bIns="45720" rtlCol="0" anchor="b"/>
          <a:lstStyle>
            <a:lvl1pPr algn="r">
              <a:defRPr sz="1200"/>
            </a:lvl1pPr>
          </a:lstStyle>
          <a:p>
            <a:fld id="{A38F7E5F-4FDC-428E-A47A-035C493D8182}" type="slidenum">
              <a:rPr lang="en-GB" noProof="0" smtClean="0"/>
              <a:t>‹#›</a:t>
            </a:fld>
            <a:endParaRPr lang="en-GB" noProof="0" dirty="0"/>
          </a:p>
        </p:txBody>
      </p:sp>
    </p:spTree>
    <p:extLst>
      <p:ext uri="{BB962C8B-B14F-4D97-AF65-F5344CB8AC3E}">
        <p14:creationId xmlns:p14="http://schemas.microsoft.com/office/powerpoint/2010/main" val="141282300"/>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A38F7E5F-4FDC-428E-A47A-035C493D8182}" type="slidenum">
              <a:rPr lang="en-GB" noProof="0" smtClean="0"/>
              <a:t>1</a:t>
            </a:fld>
            <a:endParaRPr lang="en-GB" noProof="0" dirty="0"/>
          </a:p>
        </p:txBody>
      </p:sp>
    </p:spTree>
    <p:extLst>
      <p:ext uri="{BB962C8B-B14F-4D97-AF65-F5344CB8AC3E}">
        <p14:creationId xmlns:p14="http://schemas.microsoft.com/office/powerpoint/2010/main" val="1764443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744538"/>
            <a:ext cx="5264150" cy="3722687"/>
          </a:xfrm>
        </p:spPr>
      </p:sp>
      <p:sp>
        <p:nvSpPr>
          <p:cNvPr id="3" name="Notes Placeholder 2"/>
          <p:cNvSpPr>
            <a:spLocks noGrp="1"/>
          </p:cNvSpPr>
          <p:nvPr>
            <p:ph type="body" idx="1"/>
          </p:nvPr>
        </p:nvSpPr>
        <p:spPr/>
        <p:txBody>
          <a:bodyPr/>
          <a:lstStyle/>
          <a:p>
            <a:r>
              <a:rPr lang="en-GB" dirty="0"/>
              <a:t>7234</a:t>
            </a:r>
          </a:p>
        </p:txBody>
      </p:sp>
      <p:sp>
        <p:nvSpPr>
          <p:cNvPr id="4" name="Header Placeholder 3"/>
          <p:cNvSpPr>
            <a:spLocks noGrp="1"/>
          </p:cNvSpPr>
          <p:nvPr>
            <p:ph type="hdr" sz="quarter" idx="10"/>
          </p:nvPr>
        </p:nvSpPr>
        <p:spPr/>
        <p:txBody>
          <a:bodyPr/>
          <a:lstStyle/>
          <a:p>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A38F7E5F-4FDC-428E-A47A-035C493D8182}" type="slidenum">
              <a:rPr lang="en-GB" noProof="0" smtClean="0"/>
              <a:t>9</a:t>
            </a:fld>
            <a:endParaRPr lang="en-GB" noProof="0" dirty="0"/>
          </a:p>
        </p:txBody>
      </p:sp>
    </p:spTree>
    <p:extLst>
      <p:ext uri="{BB962C8B-B14F-4D97-AF65-F5344CB8AC3E}">
        <p14:creationId xmlns:p14="http://schemas.microsoft.com/office/powerpoint/2010/main" val="1523482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p:cNvSpPr>
            <a:spLocks noGrp="1"/>
          </p:cNvSpPr>
          <p:nvPr>
            <p:ph type="ctrTitle" hasCustomPrompt="1"/>
          </p:nvPr>
        </p:nvSpPr>
        <p:spPr bwMode="gray">
          <a:xfrm>
            <a:off x="468000" y="2268000"/>
            <a:ext cx="6426000" cy="1482120"/>
          </a:xfrm>
        </p:spPr>
        <p:txBody>
          <a:bodyPr wrap="square" anchor="t" anchorCtr="0">
            <a:noAutofit/>
          </a:bodyPr>
          <a:lstStyle>
            <a:lvl1pPr marL="0" indent="0">
              <a:lnSpc>
                <a:spcPct val="100000"/>
              </a:lnSpc>
              <a:defRPr sz="5000" b="1" baseline="0"/>
            </a:lvl1pPr>
          </a:lstStyle>
          <a:p>
            <a:r>
              <a:rPr lang="en-GB" noProof="0" dirty="0"/>
              <a:t>Click to add title</a:t>
            </a:r>
          </a:p>
        </p:txBody>
      </p:sp>
      <p:sp>
        <p:nvSpPr>
          <p:cNvPr id="5" name="Subtitle"/>
          <p:cNvSpPr>
            <a:spLocks noGrp="1"/>
          </p:cNvSpPr>
          <p:nvPr>
            <p:ph type="subTitle" idx="1" hasCustomPrompt="1"/>
          </p:nvPr>
        </p:nvSpPr>
        <p:spPr bwMode="gray">
          <a:xfrm>
            <a:off x="468000" y="4320000"/>
            <a:ext cx="6426000" cy="554400"/>
          </a:xfrm>
        </p:spPr>
        <p:txBody>
          <a:bodyPr anchor="t" anchorCtr="0">
            <a:noAutofit/>
          </a:bodyPr>
          <a:lstStyle>
            <a:lvl1pPr marL="0" indent="0" algn="l">
              <a:spcBef>
                <a:spcPts val="0"/>
              </a:spcBef>
              <a:buNone/>
              <a:defRPr sz="1800" b="0" baseline="0">
                <a:solidFill>
                  <a:schemeClr val="accent2"/>
                </a:solidFill>
              </a:defRPr>
            </a:lvl1pPr>
            <a:lvl2pPr marL="517352" indent="0" algn="ctr">
              <a:buNone/>
              <a:defRPr>
                <a:solidFill>
                  <a:schemeClr val="tx1">
                    <a:tint val="75000"/>
                  </a:schemeClr>
                </a:solidFill>
              </a:defRPr>
            </a:lvl2pPr>
            <a:lvl3pPr marL="1034701" indent="0" algn="ctr">
              <a:buNone/>
              <a:defRPr>
                <a:solidFill>
                  <a:schemeClr val="tx1">
                    <a:tint val="75000"/>
                  </a:schemeClr>
                </a:solidFill>
              </a:defRPr>
            </a:lvl3pPr>
            <a:lvl4pPr marL="1552051" indent="0" algn="ctr">
              <a:buNone/>
              <a:defRPr>
                <a:solidFill>
                  <a:schemeClr val="tx1">
                    <a:tint val="75000"/>
                  </a:schemeClr>
                </a:solidFill>
              </a:defRPr>
            </a:lvl4pPr>
            <a:lvl5pPr marL="2069402" indent="0" algn="ctr">
              <a:buNone/>
              <a:defRPr>
                <a:solidFill>
                  <a:schemeClr val="tx1">
                    <a:tint val="75000"/>
                  </a:schemeClr>
                </a:solidFill>
              </a:defRPr>
            </a:lvl5pPr>
            <a:lvl6pPr marL="2586753" indent="0" algn="ctr">
              <a:buNone/>
              <a:defRPr>
                <a:solidFill>
                  <a:schemeClr val="tx1">
                    <a:tint val="75000"/>
                  </a:schemeClr>
                </a:solidFill>
              </a:defRPr>
            </a:lvl6pPr>
            <a:lvl7pPr marL="3104103" indent="0" algn="ctr">
              <a:buNone/>
              <a:defRPr>
                <a:solidFill>
                  <a:schemeClr val="tx1">
                    <a:tint val="75000"/>
                  </a:schemeClr>
                </a:solidFill>
              </a:defRPr>
            </a:lvl7pPr>
            <a:lvl8pPr marL="3621455" indent="0" algn="ctr">
              <a:buNone/>
              <a:defRPr>
                <a:solidFill>
                  <a:schemeClr val="tx1">
                    <a:tint val="75000"/>
                  </a:schemeClr>
                </a:solidFill>
              </a:defRPr>
            </a:lvl8pPr>
            <a:lvl9pPr marL="4138804" indent="0" algn="ctr">
              <a:buNone/>
              <a:defRPr>
                <a:solidFill>
                  <a:schemeClr val="tx1">
                    <a:tint val="75000"/>
                  </a:schemeClr>
                </a:solidFill>
              </a:defRPr>
            </a:lvl9pPr>
          </a:lstStyle>
          <a:p>
            <a:r>
              <a:rPr lang="en-GB" noProof="0" dirty="0"/>
              <a:t>Click to add subtitle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idebar and 2 Row Content">
    <p:spTree>
      <p:nvGrpSpPr>
        <p:cNvPr id="1" name=""/>
        <p:cNvGrpSpPr/>
        <p:nvPr/>
      </p:nvGrpSpPr>
      <p:grpSpPr>
        <a:xfrm>
          <a:off x="0" y="0"/>
          <a:ext cx="0" cy="0"/>
          <a:chOff x="0" y="0"/>
          <a:chExt cx="0" cy="0"/>
        </a:xfrm>
      </p:grpSpPr>
      <p:sp>
        <p:nvSpPr>
          <p:cNvPr id="8" name="Title"/>
          <p:cNvSpPr>
            <a:spLocks noGrp="1"/>
          </p:cNvSpPr>
          <p:nvPr>
            <p:ph type="title" hasCustomPrompt="1"/>
          </p:nvPr>
        </p:nvSpPr>
        <p:spPr>
          <a:xfrm>
            <a:off x="468000" y="468000"/>
            <a:ext cx="9756000" cy="678570"/>
          </a:xfrm>
        </p:spPr>
        <p:txBody>
          <a:bodyPr/>
          <a:lstStyle/>
          <a:p>
            <a:r>
              <a:rPr lang="en-GB" noProof="0" dirty="0"/>
              <a:t>Click to add title</a:t>
            </a:r>
          </a:p>
        </p:txBody>
      </p:sp>
      <p:sp>
        <p:nvSpPr>
          <p:cNvPr id="5" name="Content Placeholder 1"/>
          <p:cNvSpPr>
            <a:spLocks noGrp="1"/>
          </p:cNvSpPr>
          <p:nvPr>
            <p:ph sz="quarter" idx="11" hasCustomPrompt="1"/>
          </p:nvPr>
        </p:nvSpPr>
        <p:spPr bwMode="gray">
          <a:xfrm>
            <a:off x="2466000" y="1475998"/>
            <a:ext cx="7758000" cy="2458800"/>
          </a:xfrm>
        </p:spPr>
        <p:txBody>
          <a:bodyPr vert="horz" lIns="0" tIns="0" rIns="0" bIns="0" rtlCol="0">
            <a:noAutofit/>
          </a:bodyPr>
          <a:lstStyle>
            <a:lvl1pPr>
              <a:defRPr lang="en-GB" dirty="0" smtClean="0"/>
            </a:lvl1pPr>
            <a:lvl2pPr>
              <a:defRPr lang="en-GB" dirty="0" smtClean="0"/>
            </a:lvl2pPr>
            <a:lvl3pPr>
              <a:defRPr lang="en-GB" dirty="0" smtClean="0"/>
            </a:lvl3pPr>
            <a:lvl4pPr>
              <a:defRPr lang="en-GB" dirty="0" smtClean="0"/>
            </a:lvl4pPr>
            <a:lvl5pPr>
              <a:defRPr lang="en-GB" dirty="0" smtClean="0"/>
            </a:lvl5pPr>
            <a:lvl6pPr>
              <a:defRPr lang="en-GB" dirty="0" smtClean="0"/>
            </a:lvl6pPr>
            <a:lvl7pPr>
              <a:defRPr lang="en-GB" dirty="0" smtClean="0"/>
            </a:lvl7pPr>
            <a:lvl8pPr>
              <a:defRPr lang="en-GB" dirty="0" smtClean="0"/>
            </a:lvl8pPr>
            <a:lvl9pPr>
              <a:defRPr lang="en-GB" dirty="0" smtClean="0"/>
            </a:lvl9pPr>
          </a:lstStyle>
          <a:p>
            <a:pPr lvl="0"/>
            <a:r>
              <a:rPr lang="en-GB" noProof="0" dirty="0"/>
              <a:t>Click to edit master text style</a:t>
            </a:r>
          </a:p>
          <a:p>
            <a:pPr lvl="1"/>
            <a:r>
              <a:rPr lang="en-GB" noProof="0" dirty="0"/>
              <a:t>First Level</a:t>
            </a:r>
          </a:p>
          <a:p>
            <a:pPr lvl="2"/>
            <a:r>
              <a:rPr lang="en-GB" noProof="0" dirty="0"/>
              <a:t>Second Level</a:t>
            </a:r>
          </a:p>
          <a:p>
            <a:pPr lvl="3"/>
            <a:r>
              <a:rPr lang="en-GB" noProof="0" dirty="0"/>
              <a:t>Third Level</a:t>
            </a:r>
          </a:p>
          <a:p>
            <a:pPr lvl="4"/>
            <a:r>
              <a:rPr lang="en-GB" noProof="0" dirty="0"/>
              <a:t>Fourth Level</a:t>
            </a:r>
          </a:p>
          <a:p>
            <a:pPr lvl="5"/>
            <a:r>
              <a:rPr lang="en-GB" noProof="0" dirty="0"/>
              <a:t>Fifth Level</a:t>
            </a:r>
          </a:p>
          <a:p>
            <a:pPr lvl="6"/>
            <a:r>
              <a:rPr lang="en-GB" noProof="0" dirty="0"/>
              <a:t>Sixth Level</a:t>
            </a:r>
          </a:p>
          <a:p>
            <a:pPr lvl="7"/>
            <a:r>
              <a:rPr lang="en-GB" noProof="0" dirty="0"/>
              <a:t>Seventh Level</a:t>
            </a:r>
          </a:p>
          <a:p>
            <a:pPr lvl="8"/>
            <a:r>
              <a:rPr lang="en-GB" noProof="0" dirty="0"/>
              <a:t>Eighth Level.</a:t>
            </a:r>
          </a:p>
        </p:txBody>
      </p:sp>
      <p:sp>
        <p:nvSpPr>
          <p:cNvPr id="6" name="Content Placeholder 2"/>
          <p:cNvSpPr>
            <a:spLocks noGrp="1"/>
          </p:cNvSpPr>
          <p:nvPr>
            <p:ph sz="quarter" idx="14" hasCustomPrompt="1"/>
          </p:nvPr>
        </p:nvSpPr>
        <p:spPr bwMode="gray">
          <a:xfrm>
            <a:off x="2466000" y="4168800"/>
            <a:ext cx="7758000" cy="2458800"/>
          </a:xfrm>
        </p:spPr>
        <p:txBody>
          <a:bodyPr vert="horz" lIns="0" tIns="0" rIns="0" bIns="0" rtlCol="0">
            <a:noAutofit/>
          </a:bodyPr>
          <a:lstStyle>
            <a:lvl1pPr>
              <a:defRPr lang="en-GB" dirty="0" smtClean="0"/>
            </a:lvl1pPr>
            <a:lvl2pPr>
              <a:defRPr lang="en-GB" dirty="0" smtClean="0"/>
            </a:lvl2pPr>
            <a:lvl3pPr>
              <a:defRPr lang="en-GB" dirty="0" smtClean="0"/>
            </a:lvl3pPr>
            <a:lvl4pPr>
              <a:defRPr lang="en-GB" dirty="0" smtClean="0"/>
            </a:lvl4pPr>
            <a:lvl5pPr>
              <a:defRPr lang="en-GB" dirty="0" smtClean="0"/>
            </a:lvl5pPr>
            <a:lvl6pPr>
              <a:defRPr lang="en-GB" dirty="0" smtClean="0"/>
            </a:lvl6pPr>
            <a:lvl7pPr>
              <a:defRPr lang="en-GB" dirty="0" smtClean="0"/>
            </a:lvl7pPr>
            <a:lvl8pPr>
              <a:defRPr lang="en-GB" dirty="0" smtClean="0"/>
            </a:lvl8pPr>
            <a:lvl9pPr>
              <a:defRPr lang="en-GB" dirty="0" smtClean="0"/>
            </a:lvl9pPr>
          </a:lstStyle>
          <a:p>
            <a:pPr lvl="0"/>
            <a:r>
              <a:rPr lang="en-GB" noProof="0" dirty="0"/>
              <a:t>Click to edit master text style</a:t>
            </a:r>
          </a:p>
          <a:p>
            <a:pPr lvl="1"/>
            <a:r>
              <a:rPr lang="en-GB" noProof="0" dirty="0"/>
              <a:t>First Level</a:t>
            </a:r>
          </a:p>
          <a:p>
            <a:pPr lvl="2"/>
            <a:r>
              <a:rPr lang="en-GB" noProof="0" dirty="0"/>
              <a:t>Second Level</a:t>
            </a:r>
          </a:p>
          <a:p>
            <a:pPr lvl="3"/>
            <a:r>
              <a:rPr lang="en-GB" noProof="0" dirty="0"/>
              <a:t>Third Level</a:t>
            </a:r>
          </a:p>
          <a:p>
            <a:pPr lvl="4"/>
            <a:r>
              <a:rPr lang="en-GB" noProof="0" dirty="0"/>
              <a:t>Fourth Level</a:t>
            </a:r>
          </a:p>
          <a:p>
            <a:pPr lvl="5"/>
            <a:r>
              <a:rPr lang="en-GB" noProof="0" dirty="0"/>
              <a:t>Fifth Level</a:t>
            </a:r>
          </a:p>
          <a:p>
            <a:pPr lvl="6"/>
            <a:r>
              <a:rPr lang="en-GB" noProof="0" dirty="0"/>
              <a:t>Sixth Level</a:t>
            </a:r>
          </a:p>
          <a:p>
            <a:pPr lvl="7"/>
            <a:r>
              <a:rPr lang="en-GB" noProof="0" dirty="0"/>
              <a:t>Seventh Level</a:t>
            </a:r>
          </a:p>
          <a:p>
            <a:pPr lvl="8"/>
            <a:r>
              <a:rPr lang="en-GB" noProof="0" dirty="0"/>
              <a:t>Eighth Level</a:t>
            </a:r>
          </a:p>
        </p:txBody>
      </p:sp>
      <p:sp>
        <p:nvSpPr>
          <p:cNvPr id="7" name="Sidebar Textbox"/>
          <p:cNvSpPr>
            <a:spLocks noGrp="1"/>
          </p:cNvSpPr>
          <p:nvPr>
            <p:ph type="body" sz="quarter" idx="24" hasCustomPrompt="1"/>
          </p:nvPr>
        </p:nvSpPr>
        <p:spPr bwMode="gray">
          <a:xfrm>
            <a:off x="468000" y="1476000"/>
            <a:ext cx="1764000" cy="5148000"/>
          </a:xfrm>
        </p:spPr>
        <p:txBody>
          <a:bodyPr lIns="0" tIns="0" rIns="0"/>
          <a:lstStyle>
            <a:lvl1pPr marL="0" indent="0">
              <a:spcBef>
                <a:spcPts val="800"/>
              </a:spcBef>
              <a:buNone/>
              <a:defRPr sz="1300" b="1">
                <a:solidFill>
                  <a:schemeClr val="accent2"/>
                </a:solidFill>
              </a:defRPr>
            </a:lvl1pPr>
          </a:lstStyle>
          <a:p>
            <a:pPr lvl="0"/>
            <a:r>
              <a:rPr lang="en-GB" noProof="0" dirty="0"/>
              <a:t>Click to add sidebar text</a:t>
            </a:r>
          </a:p>
        </p:txBody>
      </p:sp>
    </p:spTree>
    <p:extLst>
      <p:ext uri="{BB962C8B-B14F-4D97-AF65-F5344CB8AC3E}">
        <p14:creationId xmlns:p14="http://schemas.microsoft.com/office/powerpoint/2010/main" val="198403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idebar and 4 Content">
    <p:spTree>
      <p:nvGrpSpPr>
        <p:cNvPr id="1" name=""/>
        <p:cNvGrpSpPr/>
        <p:nvPr/>
      </p:nvGrpSpPr>
      <p:grpSpPr>
        <a:xfrm>
          <a:off x="0" y="0"/>
          <a:ext cx="0" cy="0"/>
          <a:chOff x="0" y="0"/>
          <a:chExt cx="0" cy="0"/>
        </a:xfrm>
      </p:grpSpPr>
      <p:sp>
        <p:nvSpPr>
          <p:cNvPr id="10" name="Title"/>
          <p:cNvSpPr>
            <a:spLocks noGrp="1"/>
          </p:cNvSpPr>
          <p:nvPr>
            <p:ph type="title" hasCustomPrompt="1"/>
          </p:nvPr>
        </p:nvSpPr>
        <p:spPr>
          <a:xfrm>
            <a:off x="468000" y="468000"/>
            <a:ext cx="9756000" cy="678570"/>
          </a:xfrm>
        </p:spPr>
        <p:txBody>
          <a:bodyPr/>
          <a:lstStyle/>
          <a:p>
            <a:r>
              <a:rPr lang="en-GB" noProof="0" dirty="0"/>
              <a:t>Click to add title</a:t>
            </a:r>
          </a:p>
        </p:txBody>
      </p:sp>
      <p:sp>
        <p:nvSpPr>
          <p:cNvPr id="7" name="Content Placeholder 1"/>
          <p:cNvSpPr>
            <a:spLocks noGrp="1"/>
          </p:cNvSpPr>
          <p:nvPr>
            <p:ph sz="quarter" idx="12" hasCustomPrompt="1"/>
          </p:nvPr>
        </p:nvSpPr>
        <p:spPr bwMode="gray">
          <a:xfrm>
            <a:off x="2466000" y="1476373"/>
            <a:ext cx="3762000" cy="2458800"/>
          </a:xfrm>
        </p:spPr>
        <p:txBody>
          <a:bodyPr vert="horz" lIns="0" tIns="0" rIns="0" bIns="0" rtlCol="0">
            <a:noAutofit/>
          </a:bodyPr>
          <a:lstStyle>
            <a:lvl1pPr>
              <a:defRPr lang="en-GB" dirty="0" smtClean="0"/>
            </a:lvl1pPr>
            <a:lvl2pPr>
              <a:defRPr lang="en-GB" dirty="0" smtClean="0"/>
            </a:lvl2pPr>
            <a:lvl3pPr>
              <a:defRPr lang="en-GB" dirty="0" smtClean="0"/>
            </a:lvl3pPr>
            <a:lvl4pPr>
              <a:defRPr lang="en-GB" dirty="0" smtClean="0"/>
            </a:lvl4pPr>
            <a:lvl5pPr>
              <a:defRPr lang="en-GB" dirty="0" smtClean="0"/>
            </a:lvl5pPr>
            <a:lvl6pPr>
              <a:defRPr lang="en-GB" dirty="0" smtClean="0"/>
            </a:lvl6pPr>
            <a:lvl7pPr>
              <a:defRPr lang="en-GB" dirty="0" smtClean="0"/>
            </a:lvl7pPr>
            <a:lvl8pPr>
              <a:defRPr lang="en-GB" dirty="0" smtClean="0"/>
            </a:lvl8pPr>
            <a:lvl9pPr>
              <a:defRPr lang="en-GB" dirty="0" smtClean="0"/>
            </a:lvl9pPr>
          </a:lstStyle>
          <a:p>
            <a:pPr lvl="0"/>
            <a:r>
              <a:rPr lang="en-GB" noProof="0" dirty="0"/>
              <a:t>Click to edit master text style</a:t>
            </a:r>
          </a:p>
          <a:p>
            <a:pPr lvl="1"/>
            <a:r>
              <a:rPr lang="en-GB" noProof="0" dirty="0"/>
              <a:t>First Level</a:t>
            </a:r>
          </a:p>
          <a:p>
            <a:pPr lvl="2"/>
            <a:r>
              <a:rPr lang="en-GB" noProof="0" dirty="0"/>
              <a:t>Second Level</a:t>
            </a:r>
          </a:p>
          <a:p>
            <a:pPr lvl="3"/>
            <a:r>
              <a:rPr lang="en-GB" noProof="0" dirty="0"/>
              <a:t>Third Level</a:t>
            </a:r>
          </a:p>
          <a:p>
            <a:pPr lvl="4"/>
            <a:r>
              <a:rPr lang="en-GB" noProof="0" dirty="0"/>
              <a:t>Fourth Level</a:t>
            </a:r>
          </a:p>
          <a:p>
            <a:pPr lvl="5"/>
            <a:r>
              <a:rPr lang="en-GB" noProof="0" dirty="0"/>
              <a:t>Fifth Level</a:t>
            </a:r>
          </a:p>
          <a:p>
            <a:pPr lvl="6"/>
            <a:r>
              <a:rPr lang="en-GB" noProof="0" dirty="0"/>
              <a:t>Sixth Level</a:t>
            </a:r>
          </a:p>
          <a:p>
            <a:pPr lvl="7"/>
            <a:r>
              <a:rPr lang="en-GB" noProof="0" dirty="0"/>
              <a:t>Seventh Level</a:t>
            </a:r>
          </a:p>
          <a:p>
            <a:pPr lvl="8"/>
            <a:r>
              <a:rPr lang="en-GB" noProof="0" dirty="0"/>
              <a:t>Eighth Level</a:t>
            </a:r>
          </a:p>
        </p:txBody>
      </p:sp>
      <p:sp>
        <p:nvSpPr>
          <p:cNvPr id="9" name="Content Placeholder 2"/>
          <p:cNvSpPr>
            <a:spLocks noGrp="1"/>
          </p:cNvSpPr>
          <p:nvPr>
            <p:ph sz="quarter" idx="13" hasCustomPrompt="1"/>
          </p:nvPr>
        </p:nvSpPr>
        <p:spPr bwMode="gray">
          <a:xfrm>
            <a:off x="6462000" y="1476373"/>
            <a:ext cx="3762000" cy="2458800"/>
          </a:xfrm>
        </p:spPr>
        <p:txBody>
          <a:bodyPr vert="horz" lIns="0" tIns="0" rIns="0" bIns="0" rtlCol="0">
            <a:noAutofit/>
          </a:bodyPr>
          <a:lstStyle>
            <a:lvl1pPr>
              <a:defRPr lang="en-GB" dirty="0" smtClean="0"/>
            </a:lvl1pPr>
            <a:lvl2pPr>
              <a:defRPr lang="en-GB" dirty="0" smtClean="0"/>
            </a:lvl2pPr>
            <a:lvl3pPr>
              <a:defRPr lang="en-GB" dirty="0" smtClean="0"/>
            </a:lvl3pPr>
            <a:lvl4pPr>
              <a:defRPr lang="en-GB" dirty="0" smtClean="0"/>
            </a:lvl4pPr>
            <a:lvl5pPr>
              <a:defRPr lang="en-GB" dirty="0" smtClean="0"/>
            </a:lvl5pPr>
            <a:lvl6pPr>
              <a:defRPr lang="en-GB" dirty="0" smtClean="0"/>
            </a:lvl6pPr>
            <a:lvl7pPr>
              <a:defRPr lang="en-GB" dirty="0" smtClean="0"/>
            </a:lvl7pPr>
            <a:lvl8pPr>
              <a:defRPr lang="en-GB" dirty="0" smtClean="0"/>
            </a:lvl8pPr>
            <a:lvl9pPr>
              <a:defRPr lang="en-GB" dirty="0" smtClean="0"/>
            </a:lvl9pPr>
          </a:lstStyle>
          <a:p>
            <a:pPr lvl="0"/>
            <a:r>
              <a:rPr lang="en-GB" noProof="0" dirty="0"/>
              <a:t>Click to edit master text style</a:t>
            </a:r>
          </a:p>
          <a:p>
            <a:pPr lvl="1"/>
            <a:r>
              <a:rPr lang="en-GB" noProof="0" dirty="0"/>
              <a:t>First Level</a:t>
            </a:r>
          </a:p>
          <a:p>
            <a:pPr lvl="2"/>
            <a:r>
              <a:rPr lang="en-GB" noProof="0" dirty="0"/>
              <a:t>Second Level</a:t>
            </a:r>
          </a:p>
          <a:p>
            <a:pPr lvl="3"/>
            <a:r>
              <a:rPr lang="en-GB" noProof="0" dirty="0"/>
              <a:t>Third Level</a:t>
            </a:r>
          </a:p>
          <a:p>
            <a:pPr lvl="4"/>
            <a:r>
              <a:rPr lang="en-GB" noProof="0" dirty="0"/>
              <a:t>Fourth Level</a:t>
            </a:r>
          </a:p>
          <a:p>
            <a:pPr lvl="5"/>
            <a:r>
              <a:rPr lang="en-GB" noProof="0" dirty="0"/>
              <a:t>Fifth Level</a:t>
            </a:r>
          </a:p>
          <a:p>
            <a:pPr lvl="6"/>
            <a:r>
              <a:rPr lang="en-GB" noProof="0" dirty="0"/>
              <a:t>Sixth Level</a:t>
            </a:r>
          </a:p>
          <a:p>
            <a:pPr lvl="7"/>
            <a:r>
              <a:rPr lang="en-GB" noProof="0" dirty="0"/>
              <a:t>Seventh Level</a:t>
            </a:r>
          </a:p>
          <a:p>
            <a:pPr lvl="8"/>
            <a:r>
              <a:rPr lang="en-GB" noProof="0" dirty="0"/>
              <a:t>Eighth Level</a:t>
            </a:r>
          </a:p>
        </p:txBody>
      </p:sp>
      <p:sp>
        <p:nvSpPr>
          <p:cNvPr id="11" name="Content Placeholder 3"/>
          <p:cNvSpPr>
            <a:spLocks noGrp="1"/>
          </p:cNvSpPr>
          <p:nvPr>
            <p:ph sz="quarter" idx="14" hasCustomPrompt="1"/>
          </p:nvPr>
        </p:nvSpPr>
        <p:spPr bwMode="gray">
          <a:xfrm>
            <a:off x="2466000" y="4168800"/>
            <a:ext cx="3762000" cy="2458800"/>
          </a:xfrm>
        </p:spPr>
        <p:txBody>
          <a:bodyPr vert="horz" lIns="0" tIns="0" rIns="0" bIns="0" rtlCol="0">
            <a:noAutofit/>
          </a:bodyPr>
          <a:lstStyle>
            <a:lvl1pPr>
              <a:defRPr lang="en-GB" dirty="0" smtClean="0"/>
            </a:lvl1pPr>
            <a:lvl2pPr>
              <a:defRPr lang="en-GB" dirty="0" smtClean="0"/>
            </a:lvl2pPr>
            <a:lvl3pPr>
              <a:defRPr lang="en-GB" dirty="0" smtClean="0"/>
            </a:lvl3pPr>
            <a:lvl4pPr>
              <a:defRPr lang="en-GB" dirty="0" smtClean="0"/>
            </a:lvl4pPr>
            <a:lvl5pPr>
              <a:defRPr lang="en-GB" dirty="0" smtClean="0"/>
            </a:lvl5pPr>
            <a:lvl6pPr>
              <a:defRPr lang="en-GB" dirty="0" smtClean="0"/>
            </a:lvl6pPr>
            <a:lvl7pPr>
              <a:defRPr lang="en-GB" dirty="0" smtClean="0"/>
            </a:lvl7pPr>
            <a:lvl8pPr>
              <a:defRPr lang="en-GB" dirty="0" smtClean="0"/>
            </a:lvl8pPr>
            <a:lvl9pPr>
              <a:defRPr lang="en-GB" dirty="0" smtClean="0"/>
            </a:lvl9pPr>
          </a:lstStyle>
          <a:p>
            <a:pPr lvl="0"/>
            <a:r>
              <a:rPr lang="en-GB" noProof="0" dirty="0"/>
              <a:t>Click to edit master text style</a:t>
            </a:r>
          </a:p>
          <a:p>
            <a:pPr lvl="1"/>
            <a:r>
              <a:rPr lang="en-GB" noProof="0" dirty="0"/>
              <a:t>First Level</a:t>
            </a:r>
          </a:p>
          <a:p>
            <a:pPr lvl="2"/>
            <a:r>
              <a:rPr lang="en-GB" noProof="0" dirty="0"/>
              <a:t>Second Level</a:t>
            </a:r>
          </a:p>
          <a:p>
            <a:pPr lvl="3"/>
            <a:r>
              <a:rPr lang="en-GB" noProof="0" dirty="0"/>
              <a:t>Third Level</a:t>
            </a:r>
          </a:p>
          <a:p>
            <a:pPr lvl="4"/>
            <a:r>
              <a:rPr lang="en-GB" noProof="0" dirty="0"/>
              <a:t>Fourth Level</a:t>
            </a:r>
          </a:p>
          <a:p>
            <a:pPr lvl="5"/>
            <a:r>
              <a:rPr lang="en-GB" noProof="0" dirty="0"/>
              <a:t>Fifth Level</a:t>
            </a:r>
          </a:p>
          <a:p>
            <a:pPr lvl="6"/>
            <a:r>
              <a:rPr lang="en-GB" noProof="0" dirty="0"/>
              <a:t>Sixth Level</a:t>
            </a:r>
          </a:p>
          <a:p>
            <a:pPr lvl="7"/>
            <a:r>
              <a:rPr lang="en-GB" noProof="0" dirty="0"/>
              <a:t>Seventh Level</a:t>
            </a:r>
          </a:p>
          <a:p>
            <a:pPr lvl="8"/>
            <a:r>
              <a:rPr lang="en-GB" noProof="0" dirty="0"/>
              <a:t>Eighth Level</a:t>
            </a:r>
          </a:p>
        </p:txBody>
      </p:sp>
      <p:sp>
        <p:nvSpPr>
          <p:cNvPr id="13" name="Content Placeholder 4"/>
          <p:cNvSpPr>
            <a:spLocks noGrp="1"/>
          </p:cNvSpPr>
          <p:nvPr>
            <p:ph sz="quarter" idx="15" hasCustomPrompt="1"/>
          </p:nvPr>
        </p:nvSpPr>
        <p:spPr bwMode="gray">
          <a:xfrm>
            <a:off x="6462000" y="4168800"/>
            <a:ext cx="3762000" cy="2458800"/>
          </a:xfrm>
        </p:spPr>
        <p:txBody>
          <a:bodyPr vert="horz" lIns="0" tIns="0" rIns="0" bIns="0" rtlCol="0">
            <a:noAutofit/>
          </a:bodyPr>
          <a:lstStyle>
            <a:lvl1pPr>
              <a:defRPr lang="en-GB" dirty="0" smtClean="0"/>
            </a:lvl1pPr>
            <a:lvl2pPr>
              <a:defRPr lang="en-GB" dirty="0" smtClean="0"/>
            </a:lvl2pPr>
            <a:lvl3pPr>
              <a:defRPr lang="en-GB" dirty="0" smtClean="0"/>
            </a:lvl3pPr>
            <a:lvl4pPr>
              <a:defRPr lang="en-GB" dirty="0" smtClean="0"/>
            </a:lvl4pPr>
            <a:lvl5pPr>
              <a:defRPr lang="en-GB" dirty="0" smtClean="0"/>
            </a:lvl5pPr>
            <a:lvl6pPr>
              <a:defRPr lang="en-GB" dirty="0" smtClean="0"/>
            </a:lvl6pPr>
            <a:lvl7pPr>
              <a:defRPr lang="en-GB" dirty="0" smtClean="0"/>
            </a:lvl7pPr>
            <a:lvl8pPr>
              <a:defRPr lang="en-GB" dirty="0" smtClean="0"/>
            </a:lvl8pPr>
            <a:lvl9pPr>
              <a:defRPr lang="en-GB" dirty="0" smtClean="0"/>
            </a:lvl9pPr>
          </a:lstStyle>
          <a:p>
            <a:pPr lvl="0"/>
            <a:r>
              <a:rPr lang="en-GB" noProof="0" dirty="0"/>
              <a:t>Click to edit master text style</a:t>
            </a:r>
          </a:p>
          <a:p>
            <a:pPr lvl="1"/>
            <a:r>
              <a:rPr lang="en-GB" noProof="0" dirty="0"/>
              <a:t>First Level</a:t>
            </a:r>
          </a:p>
          <a:p>
            <a:pPr lvl="2"/>
            <a:r>
              <a:rPr lang="en-GB" noProof="0" dirty="0"/>
              <a:t>Second Level</a:t>
            </a:r>
          </a:p>
          <a:p>
            <a:pPr lvl="3"/>
            <a:r>
              <a:rPr lang="en-GB" noProof="0" dirty="0"/>
              <a:t>Third Level</a:t>
            </a:r>
          </a:p>
          <a:p>
            <a:pPr lvl="4"/>
            <a:r>
              <a:rPr lang="en-GB" noProof="0" dirty="0"/>
              <a:t>Fourth Level</a:t>
            </a:r>
          </a:p>
          <a:p>
            <a:pPr lvl="5"/>
            <a:r>
              <a:rPr lang="en-GB" noProof="0" dirty="0"/>
              <a:t>Fifth Level</a:t>
            </a:r>
          </a:p>
          <a:p>
            <a:pPr lvl="6"/>
            <a:r>
              <a:rPr lang="en-GB" noProof="0" dirty="0"/>
              <a:t>Sixth Level</a:t>
            </a:r>
          </a:p>
          <a:p>
            <a:pPr lvl="7"/>
            <a:r>
              <a:rPr lang="en-GB" noProof="0" dirty="0"/>
              <a:t>Seventh Level</a:t>
            </a:r>
          </a:p>
          <a:p>
            <a:pPr lvl="8"/>
            <a:r>
              <a:rPr lang="en-GB" noProof="0" dirty="0"/>
              <a:t>Eighth Level</a:t>
            </a:r>
          </a:p>
        </p:txBody>
      </p:sp>
      <p:sp>
        <p:nvSpPr>
          <p:cNvPr id="12" name="Sidebar Textbox"/>
          <p:cNvSpPr>
            <a:spLocks noGrp="1"/>
          </p:cNvSpPr>
          <p:nvPr>
            <p:ph type="body" sz="quarter" idx="24" hasCustomPrompt="1"/>
          </p:nvPr>
        </p:nvSpPr>
        <p:spPr bwMode="gray">
          <a:xfrm>
            <a:off x="468000" y="1476000"/>
            <a:ext cx="1764000" cy="5148000"/>
          </a:xfrm>
        </p:spPr>
        <p:txBody>
          <a:bodyPr lIns="0" tIns="0" rIns="0"/>
          <a:lstStyle>
            <a:lvl1pPr marL="0" indent="0">
              <a:spcBef>
                <a:spcPts val="800"/>
              </a:spcBef>
              <a:buNone/>
              <a:defRPr sz="1300" b="1">
                <a:solidFill>
                  <a:schemeClr val="accent2"/>
                </a:solidFill>
              </a:defRPr>
            </a:lvl1pPr>
          </a:lstStyle>
          <a:p>
            <a:pPr lvl="0"/>
            <a:r>
              <a:rPr lang="en-GB" noProof="0" dirty="0"/>
              <a:t>Click to add sidebar text</a:t>
            </a:r>
          </a:p>
        </p:txBody>
      </p:sp>
    </p:spTree>
    <p:extLst>
      <p:ext uri="{BB962C8B-B14F-4D97-AF65-F5344CB8AC3E}">
        <p14:creationId xmlns:p14="http://schemas.microsoft.com/office/powerpoint/2010/main" val="1472755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idebar and 6 Content">
    <p:spTree>
      <p:nvGrpSpPr>
        <p:cNvPr id="1" name=""/>
        <p:cNvGrpSpPr/>
        <p:nvPr/>
      </p:nvGrpSpPr>
      <p:grpSpPr>
        <a:xfrm>
          <a:off x="0" y="0"/>
          <a:ext cx="0" cy="0"/>
          <a:chOff x="0" y="0"/>
          <a:chExt cx="0" cy="0"/>
        </a:xfrm>
      </p:grpSpPr>
      <p:sp>
        <p:nvSpPr>
          <p:cNvPr id="12" name="Title"/>
          <p:cNvSpPr>
            <a:spLocks noGrp="1"/>
          </p:cNvSpPr>
          <p:nvPr>
            <p:ph type="title" hasCustomPrompt="1"/>
          </p:nvPr>
        </p:nvSpPr>
        <p:spPr>
          <a:xfrm>
            <a:off x="468000" y="468000"/>
            <a:ext cx="9756000" cy="678570"/>
          </a:xfrm>
        </p:spPr>
        <p:txBody>
          <a:bodyPr/>
          <a:lstStyle/>
          <a:p>
            <a:r>
              <a:rPr lang="en-GB" noProof="0" dirty="0"/>
              <a:t>Click to add title</a:t>
            </a:r>
          </a:p>
        </p:txBody>
      </p:sp>
      <p:sp>
        <p:nvSpPr>
          <p:cNvPr id="7" name="Content Placeholder 1"/>
          <p:cNvSpPr>
            <a:spLocks noGrp="1"/>
          </p:cNvSpPr>
          <p:nvPr>
            <p:ph sz="quarter" idx="12" hasCustomPrompt="1"/>
          </p:nvPr>
        </p:nvSpPr>
        <p:spPr bwMode="gray">
          <a:xfrm>
            <a:off x="2466000" y="1475999"/>
            <a:ext cx="2426400" cy="2458800"/>
          </a:xfrm>
        </p:spPr>
        <p:txBody>
          <a:bodyPr vert="horz" lIns="0" tIns="0" rIns="0" bIns="0" rtlCol="0">
            <a:noAutofit/>
          </a:bodyPr>
          <a:lstStyle>
            <a:lvl1pPr>
              <a:defRPr lang="en-GB" dirty="0" smtClean="0"/>
            </a:lvl1pPr>
            <a:lvl2pPr>
              <a:defRPr lang="en-GB" dirty="0" smtClean="0"/>
            </a:lvl2pPr>
            <a:lvl3pPr>
              <a:defRPr lang="en-GB" dirty="0" smtClean="0"/>
            </a:lvl3pPr>
            <a:lvl4pPr>
              <a:defRPr lang="en-GB" dirty="0" smtClean="0"/>
            </a:lvl4pPr>
            <a:lvl5pPr>
              <a:defRPr lang="en-GB" dirty="0" smtClean="0"/>
            </a:lvl5pPr>
            <a:lvl6pPr>
              <a:defRPr lang="en-GB" dirty="0" smtClean="0"/>
            </a:lvl6pPr>
            <a:lvl7pPr>
              <a:defRPr lang="en-GB" dirty="0" smtClean="0"/>
            </a:lvl7pPr>
            <a:lvl8pPr>
              <a:defRPr lang="en-GB" dirty="0" smtClean="0"/>
            </a:lvl8pPr>
            <a:lvl9pPr>
              <a:defRPr lang="en-GB" dirty="0" smtClean="0"/>
            </a:lvl9pPr>
          </a:lstStyle>
          <a:p>
            <a:pPr lvl="0"/>
            <a:r>
              <a:rPr lang="en-GB" noProof="0" dirty="0"/>
              <a:t>Click to edit master text style</a:t>
            </a:r>
          </a:p>
          <a:p>
            <a:pPr lvl="1"/>
            <a:r>
              <a:rPr lang="en-GB" noProof="0" dirty="0"/>
              <a:t>First Level</a:t>
            </a:r>
          </a:p>
          <a:p>
            <a:pPr lvl="2"/>
            <a:r>
              <a:rPr lang="en-GB" noProof="0" dirty="0"/>
              <a:t>Second Level</a:t>
            </a:r>
          </a:p>
          <a:p>
            <a:pPr lvl="3"/>
            <a:r>
              <a:rPr lang="en-GB" noProof="0" dirty="0"/>
              <a:t>Third Level</a:t>
            </a:r>
          </a:p>
          <a:p>
            <a:pPr lvl="4"/>
            <a:r>
              <a:rPr lang="en-GB" noProof="0" dirty="0"/>
              <a:t>Fourth Level</a:t>
            </a:r>
          </a:p>
          <a:p>
            <a:pPr lvl="5"/>
            <a:r>
              <a:rPr lang="en-GB" noProof="0" dirty="0"/>
              <a:t>Fifth Level</a:t>
            </a:r>
          </a:p>
          <a:p>
            <a:pPr lvl="6"/>
            <a:r>
              <a:rPr lang="en-GB" noProof="0" dirty="0"/>
              <a:t>Sixth Level</a:t>
            </a:r>
          </a:p>
          <a:p>
            <a:pPr lvl="7"/>
            <a:r>
              <a:rPr lang="en-GB" noProof="0" dirty="0"/>
              <a:t>Seventh Level</a:t>
            </a:r>
          </a:p>
          <a:p>
            <a:pPr lvl="8"/>
            <a:r>
              <a:rPr lang="en-GB" noProof="0" dirty="0"/>
              <a:t>Eighth Level</a:t>
            </a:r>
          </a:p>
        </p:txBody>
      </p:sp>
      <p:sp>
        <p:nvSpPr>
          <p:cNvPr id="9" name="Content Placeholder 2"/>
          <p:cNvSpPr>
            <a:spLocks noGrp="1"/>
          </p:cNvSpPr>
          <p:nvPr>
            <p:ph sz="quarter" idx="13" hasCustomPrompt="1"/>
          </p:nvPr>
        </p:nvSpPr>
        <p:spPr bwMode="gray">
          <a:xfrm>
            <a:off x="5133600" y="1475999"/>
            <a:ext cx="2426400" cy="2458800"/>
          </a:xfrm>
        </p:spPr>
        <p:txBody>
          <a:bodyPr vert="horz" lIns="0" tIns="0" rIns="0" bIns="0" rtlCol="0">
            <a:noAutofit/>
          </a:bodyPr>
          <a:lstStyle>
            <a:lvl1pPr>
              <a:defRPr lang="en-GB" dirty="0" smtClean="0"/>
            </a:lvl1pPr>
            <a:lvl2pPr>
              <a:defRPr lang="en-GB" dirty="0" smtClean="0"/>
            </a:lvl2pPr>
            <a:lvl3pPr>
              <a:defRPr lang="en-GB" dirty="0" smtClean="0"/>
            </a:lvl3pPr>
            <a:lvl4pPr>
              <a:defRPr lang="en-GB" dirty="0" smtClean="0"/>
            </a:lvl4pPr>
            <a:lvl5pPr>
              <a:defRPr lang="en-GB" dirty="0" smtClean="0"/>
            </a:lvl5pPr>
            <a:lvl6pPr>
              <a:defRPr lang="en-GB" dirty="0" smtClean="0"/>
            </a:lvl6pPr>
            <a:lvl7pPr>
              <a:defRPr lang="en-GB" dirty="0" smtClean="0"/>
            </a:lvl7pPr>
            <a:lvl8pPr>
              <a:defRPr lang="en-GB" dirty="0" smtClean="0"/>
            </a:lvl8pPr>
            <a:lvl9pPr>
              <a:defRPr lang="en-GB" dirty="0" smtClean="0"/>
            </a:lvl9pPr>
          </a:lstStyle>
          <a:p>
            <a:pPr lvl="0"/>
            <a:r>
              <a:rPr lang="en-GB" noProof="0" dirty="0"/>
              <a:t>Click to edit master text style</a:t>
            </a:r>
          </a:p>
          <a:p>
            <a:pPr lvl="1"/>
            <a:r>
              <a:rPr lang="en-GB" noProof="0" dirty="0"/>
              <a:t>First Level</a:t>
            </a:r>
          </a:p>
          <a:p>
            <a:pPr lvl="2"/>
            <a:r>
              <a:rPr lang="en-GB" noProof="0" dirty="0"/>
              <a:t>Second Level</a:t>
            </a:r>
          </a:p>
          <a:p>
            <a:pPr lvl="3"/>
            <a:r>
              <a:rPr lang="en-GB" noProof="0" dirty="0"/>
              <a:t>Third Level</a:t>
            </a:r>
          </a:p>
          <a:p>
            <a:pPr lvl="4"/>
            <a:r>
              <a:rPr lang="en-GB" noProof="0" dirty="0"/>
              <a:t>Fourth Level</a:t>
            </a:r>
          </a:p>
          <a:p>
            <a:pPr lvl="5"/>
            <a:r>
              <a:rPr lang="en-GB" noProof="0" dirty="0"/>
              <a:t>Fifth Level</a:t>
            </a:r>
          </a:p>
          <a:p>
            <a:pPr lvl="6"/>
            <a:r>
              <a:rPr lang="en-GB" noProof="0" dirty="0"/>
              <a:t>Sixth Level</a:t>
            </a:r>
          </a:p>
          <a:p>
            <a:pPr lvl="7"/>
            <a:r>
              <a:rPr lang="en-GB" noProof="0" dirty="0"/>
              <a:t>Seventh Level</a:t>
            </a:r>
          </a:p>
          <a:p>
            <a:pPr lvl="8"/>
            <a:r>
              <a:rPr lang="en-GB" noProof="0" dirty="0"/>
              <a:t>Eighth Level</a:t>
            </a:r>
          </a:p>
        </p:txBody>
      </p:sp>
      <p:sp>
        <p:nvSpPr>
          <p:cNvPr id="11" name="Content Placeholder 3"/>
          <p:cNvSpPr>
            <a:spLocks noGrp="1"/>
          </p:cNvSpPr>
          <p:nvPr>
            <p:ph sz="quarter" idx="14" hasCustomPrompt="1"/>
          </p:nvPr>
        </p:nvSpPr>
        <p:spPr bwMode="gray">
          <a:xfrm>
            <a:off x="7797600" y="1475999"/>
            <a:ext cx="2426400" cy="2458800"/>
          </a:xfrm>
        </p:spPr>
        <p:txBody>
          <a:bodyPr vert="horz" lIns="0" tIns="0" rIns="0" bIns="0" rtlCol="0">
            <a:noAutofit/>
          </a:bodyPr>
          <a:lstStyle>
            <a:lvl1pPr>
              <a:defRPr lang="en-GB" dirty="0" smtClean="0"/>
            </a:lvl1pPr>
            <a:lvl2pPr>
              <a:defRPr lang="en-GB" dirty="0" smtClean="0"/>
            </a:lvl2pPr>
            <a:lvl3pPr>
              <a:defRPr lang="en-GB" dirty="0" smtClean="0"/>
            </a:lvl3pPr>
            <a:lvl4pPr>
              <a:defRPr lang="en-GB" dirty="0" smtClean="0"/>
            </a:lvl4pPr>
            <a:lvl5pPr>
              <a:defRPr lang="en-GB" dirty="0" smtClean="0"/>
            </a:lvl5pPr>
            <a:lvl6pPr>
              <a:defRPr lang="en-GB" dirty="0" smtClean="0"/>
            </a:lvl6pPr>
            <a:lvl7pPr>
              <a:defRPr lang="en-GB" dirty="0" smtClean="0"/>
            </a:lvl7pPr>
            <a:lvl8pPr>
              <a:defRPr lang="en-GB" dirty="0" smtClean="0"/>
            </a:lvl8pPr>
            <a:lvl9pPr>
              <a:defRPr lang="en-GB" dirty="0" smtClean="0"/>
            </a:lvl9pPr>
          </a:lstStyle>
          <a:p>
            <a:pPr lvl="0"/>
            <a:r>
              <a:rPr lang="en-GB" noProof="0" dirty="0"/>
              <a:t>Click to edit master text style</a:t>
            </a:r>
          </a:p>
          <a:p>
            <a:pPr lvl="1"/>
            <a:r>
              <a:rPr lang="en-GB" noProof="0" dirty="0"/>
              <a:t>First Level</a:t>
            </a:r>
          </a:p>
          <a:p>
            <a:pPr lvl="2"/>
            <a:r>
              <a:rPr lang="en-GB" noProof="0" dirty="0"/>
              <a:t>Second Level</a:t>
            </a:r>
          </a:p>
          <a:p>
            <a:pPr lvl="3"/>
            <a:r>
              <a:rPr lang="en-GB" noProof="0" dirty="0"/>
              <a:t>Third Level</a:t>
            </a:r>
          </a:p>
          <a:p>
            <a:pPr lvl="4"/>
            <a:r>
              <a:rPr lang="en-GB" noProof="0" dirty="0"/>
              <a:t>Fourth Level</a:t>
            </a:r>
          </a:p>
          <a:p>
            <a:pPr lvl="5"/>
            <a:r>
              <a:rPr lang="en-GB" noProof="0" dirty="0"/>
              <a:t>Fifth Level</a:t>
            </a:r>
          </a:p>
          <a:p>
            <a:pPr lvl="6"/>
            <a:r>
              <a:rPr lang="en-GB" noProof="0" dirty="0"/>
              <a:t>Sixth Level</a:t>
            </a:r>
          </a:p>
          <a:p>
            <a:pPr lvl="7"/>
            <a:r>
              <a:rPr lang="en-GB" noProof="0" dirty="0"/>
              <a:t>Seventh Level</a:t>
            </a:r>
          </a:p>
          <a:p>
            <a:pPr lvl="8"/>
            <a:r>
              <a:rPr lang="en-GB" noProof="0" dirty="0"/>
              <a:t>Eighth Level</a:t>
            </a:r>
          </a:p>
        </p:txBody>
      </p:sp>
      <p:sp>
        <p:nvSpPr>
          <p:cNvPr id="13" name="Content Placeholder 4"/>
          <p:cNvSpPr>
            <a:spLocks noGrp="1"/>
          </p:cNvSpPr>
          <p:nvPr>
            <p:ph sz="quarter" idx="15" hasCustomPrompt="1"/>
          </p:nvPr>
        </p:nvSpPr>
        <p:spPr bwMode="gray">
          <a:xfrm>
            <a:off x="2466000" y="4168800"/>
            <a:ext cx="2426400" cy="2458800"/>
          </a:xfrm>
        </p:spPr>
        <p:txBody>
          <a:bodyPr vert="horz" lIns="0" tIns="0" rIns="0" bIns="0" rtlCol="0">
            <a:noAutofit/>
          </a:bodyPr>
          <a:lstStyle>
            <a:lvl1pPr>
              <a:defRPr lang="en-GB" dirty="0" smtClean="0"/>
            </a:lvl1pPr>
            <a:lvl2pPr>
              <a:defRPr lang="en-GB" dirty="0" smtClean="0"/>
            </a:lvl2pPr>
            <a:lvl3pPr>
              <a:defRPr lang="en-GB" dirty="0" smtClean="0"/>
            </a:lvl3pPr>
            <a:lvl4pPr>
              <a:defRPr lang="en-GB" dirty="0" smtClean="0"/>
            </a:lvl4pPr>
            <a:lvl5pPr>
              <a:defRPr lang="en-GB" dirty="0" smtClean="0"/>
            </a:lvl5pPr>
            <a:lvl6pPr>
              <a:defRPr lang="en-GB" dirty="0" smtClean="0"/>
            </a:lvl6pPr>
            <a:lvl7pPr>
              <a:defRPr lang="en-GB" dirty="0" smtClean="0"/>
            </a:lvl7pPr>
            <a:lvl8pPr>
              <a:defRPr lang="en-GB" dirty="0" smtClean="0"/>
            </a:lvl8pPr>
            <a:lvl9pPr>
              <a:defRPr lang="en-GB" dirty="0" smtClean="0"/>
            </a:lvl9pPr>
          </a:lstStyle>
          <a:p>
            <a:pPr lvl="0"/>
            <a:r>
              <a:rPr lang="en-GB" noProof="0" dirty="0"/>
              <a:t>Click to edit master text style</a:t>
            </a:r>
          </a:p>
          <a:p>
            <a:pPr lvl="1"/>
            <a:r>
              <a:rPr lang="en-GB" noProof="0" dirty="0"/>
              <a:t>First Level</a:t>
            </a:r>
          </a:p>
          <a:p>
            <a:pPr lvl="2"/>
            <a:r>
              <a:rPr lang="en-GB" noProof="0" dirty="0"/>
              <a:t>Second Level</a:t>
            </a:r>
          </a:p>
          <a:p>
            <a:pPr lvl="3"/>
            <a:r>
              <a:rPr lang="en-GB" noProof="0" dirty="0"/>
              <a:t>Third Level</a:t>
            </a:r>
          </a:p>
          <a:p>
            <a:pPr lvl="4"/>
            <a:r>
              <a:rPr lang="en-GB" noProof="0" dirty="0"/>
              <a:t>Fourth Level</a:t>
            </a:r>
          </a:p>
          <a:p>
            <a:pPr lvl="5"/>
            <a:r>
              <a:rPr lang="en-GB" noProof="0" dirty="0"/>
              <a:t>Fifth Level</a:t>
            </a:r>
          </a:p>
          <a:p>
            <a:pPr lvl="6"/>
            <a:r>
              <a:rPr lang="en-GB" noProof="0" dirty="0"/>
              <a:t>Sixth Level</a:t>
            </a:r>
          </a:p>
          <a:p>
            <a:pPr lvl="7"/>
            <a:r>
              <a:rPr lang="en-GB" noProof="0" dirty="0"/>
              <a:t>Seventh Level</a:t>
            </a:r>
          </a:p>
          <a:p>
            <a:pPr lvl="8"/>
            <a:r>
              <a:rPr lang="en-GB" noProof="0" dirty="0"/>
              <a:t>Eighth Level</a:t>
            </a:r>
          </a:p>
        </p:txBody>
      </p:sp>
      <p:sp>
        <p:nvSpPr>
          <p:cNvPr id="15" name="Content Placeholder 5"/>
          <p:cNvSpPr>
            <a:spLocks noGrp="1"/>
          </p:cNvSpPr>
          <p:nvPr>
            <p:ph sz="quarter" idx="16" hasCustomPrompt="1"/>
          </p:nvPr>
        </p:nvSpPr>
        <p:spPr bwMode="gray">
          <a:xfrm>
            <a:off x="5133600" y="4168800"/>
            <a:ext cx="2426400" cy="2458800"/>
          </a:xfrm>
        </p:spPr>
        <p:txBody>
          <a:bodyPr vert="horz" lIns="0" tIns="0" rIns="0" bIns="0" rtlCol="0">
            <a:noAutofit/>
          </a:bodyPr>
          <a:lstStyle>
            <a:lvl1pPr>
              <a:defRPr lang="en-GB" dirty="0" smtClean="0"/>
            </a:lvl1pPr>
            <a:lvl2pPr>
              <a:defRPr lang="en-GB" dirty="0" smtClean="0"/>
            </a:lvl2pPr>
            <a:lvl3pPr>
              <a:defRPr lang="en-GB" dirty="0" smtClean="0"/>
            </a:lvl3pPr>
            <a:lvl4pPr>
              <a:defRPr lang="en-GB" dirty="0" smtClean="0"/>
            </a:lvl4pPr>
            <a:lvl5pPr>
              <a:defRPr lang="en-GB" dirty="0" smtClean="0"/>
            </a:lvl5pPr>
            <a:lvl6pPr>
              <a:defRPr lang="en-GB" dirty="0" smtClean="0"/>
            </a:lvl6pPr>
            <a:lvl7pPr>
              <a:defRPr lang="en-GB" dirty="0" smtClean="0"/>
            </a:lvl7pPr>
            <a:lvl8pPr>
              <a:defRPr lang="en-GB" dirty="0" smtClean="0"/>
            </a:lvl8pPr>
            <a:lvl9pPr>
              <a:defRPr lang="en-GB" dirty="0" smtClean="0"/>
            </a:lvl9pPr>
          </a:lstStyle>
          <a:p>
            <a:pPr lvl="0"/>
            <a:r>
              <a:rPr lang="en-GB" noProof="0" dirty="0"/>
              <a:t>Click to edit master text style</a:t>
            </a:r>
          </a:p>
          <a:p>
            <a:pPr lvl="1"/>
            <a:r>
              <a:rPr lang="en-GB" noProof="0" dirty="0"/>
              <a:t>First Level</a:t>
            </a:r>
          </a:p>
          <a:p>
            <a:pPr lvl="2"/>
            <a:r>
              <a:rPr lang="en-GB" noProof="0" dirty="0"/>
              <a:t>Second Level</a:t>
            </a:r>
          </a:p>
          <a:p>
            <a:pPr lvl="3"/>
            <a:r>
              <a:rPr lang="en-GB" noProof="0" dirty="0"/>
              <a:t>Third Level</a:t>
            </a:r>
          </a:p>
          <a:p>
            <a:pPr lvl="4"/>
            <a:r>
              <a:rPr lang="en-GB" noProof="0" dirty="0"/>
              <a:t>Fourth Level</a:t>
            </a:r>
          </a:p>
          <a:p>
            <a:pPr lvl="5"/>
            <a:r>
              <a:rPr lang="en-GB" noProof="0" dirty="0"/>
              <a:t>Fifth Level</a:t>
            </a:r>
          </a:p>
          <a:p>
            <a:pPr lvl="6"/>
            <a:r>
              <a:rPr lang="en-GB" noProof="0" dirty="0"/>
              <a:t>Sixth Level</a:t>
            </a:r>
          </a:p>
          <a:p>
            <a:pPr lvl="7"/>
            <a:r>
              <a:rPr lang="en-GB" noProof="0" dirty="0"/>
              <a:t>Seventh Level</a:t>
            </a:r>
          </a:p>
          <a:p>
            <a:pPr lvl="8"/>
            <a:r>
              <a:rPr lang="en-GB" noProof="0" dirty="0"/>
              <a:t>Eighth Level</a:t>
            </a:r>
          </a:p>
        </p:txBody>
      </p:sp>
      <p:sp>
        <p:nvSpPr>
          <p:cNvPr id="17" name="Content Placeholder 6"/>
          <p:cNvSpPr>
            <a:spLocks noGrp="1"/>
          </p:cNvSpPr>
          <p:nvPr>
            <p:ph sz="quarter" idx="17" hasCustomPrompt="1"/>
          </p:nvPr>
        </p:nvSpPr>
        <p:spPr bwMode="gray">
          <a:xfrm>
            <a:off x="7797600" y="4168800"/>
            <a:ext cx="2426400" cy="2458800"/>
          </a:xfrm>
        </p:spPr>
        <p:txBody>
          <a:bodyPr vert="horz" lIns="0" tIns="0" rIns="0" bIns="0" rtlCol="0">
            <a:noAutofit/>
          </a:bodyPr>
          <a:lstStyle>
            <a:lvl1pPr>
              <a:defRPr lang="en-GB" dirty="0" smtClean="0"/>
            </a:lvl1pPr>
            <a:lvl2pPr>
              <a:defRPr lang="en-GB" dirty="0" smtClean="0"/>
            </a:lvl2pPr>
            <a:lvl3pPr>
              <a:defRPr lang="en-GB" dirty="0" smtClean="0"/>
            </a:lvl3pPr>
            <a:lvl4pPr>
              <a:defRPr lang="en-GB" dirty="0" smtClean="0"/>
            </a:lvl4pPr>
            <a:lvl5pPr>
              <a:defRPr lang="en-GB" dirty="0" smtClean="0"/>
            </a:lvl5pPr>
            <a:lvl6pPr>
              <a:defRPr lang="en-GB" dirty="0" smtClean="0"/>
            </a:lvl6pPr>
            <a:lvl7pPr>
              <a:defRPr lang="en-GB" dirty="0" smtClean="0"/>
            </a:lvl7pPr>
            <a:lvl8pPr>
              <a:defRPr lang="en-GB" dirty="0" smtClean="0"/>
            </a:lvl8pPr>
            <a:lvl9pPr>
              <a:defRPr lang="en-GB" dirty="0" smtClean="0"/>
            </a:lvl9pPr>
          </a:lstStyle>
          <a:p>
            <a:pPr lvl="0"/>
            <a:r>
              <a:rPr lang="en-GB" noProof="0" dirty="0"/>
              <a:t>Click to edit master text style</a:t>
            </a:r>
          </a:p>
          <a:p>
            <a:pPr lvl="1"/>
            <a:r>
              <a:rPr lang="en-GB" noProof="0" dirty="0"/>
              <a:t>First Level</a:t>
            </a:r>
          </a:p>
          <a:p>
            <a:pPr lvl="2"/>
            <a:r>
              <a:rPr lang="en-GB" noProof="0" dirty="0"/>
              <a:t>Second Level</a:t>
            </a:r>
          </a:p>
          <a:p>
            <a:pPr lvl="3"/>
            <a:r>
              <a:rPr lang="en-GB" noProof="0" dirty="0"/>
              <a:t>Third Level</a:t>
            </a:r>
          </a:p>
          <a:p>
            <a:pPr lvl="4"/>
            <a:r>
              <a:rPr lang="en-GB" noProof="0" dirty="0"/>
              <a:t>Fourth Level</a:t>
            </a:r>
          </a:p>
          <a:p>
            <a:pPr lvl="5"/>
            <a:r>
              <a:rPr lang="en-GB" noProof="0" dirty="0"/>
              <a:t>Fifth Level</a:t>
            </a:r>
          </a:p>
          <a:p>
            <a:pPr lvl="6"/>
            <a:r>
              <a:rPr lang="en-GB" noProof="0" dirty="0"/>
              <a:t>Sixth Level</a:t>
            </a:r>
          </a:p>
          <a:p>
            <a:pPr lvl="7"/>
            <a:r>
              <a:rPr lang="en-GB" noProof="0" dirty="0"/>
              <a:t>Seventh Level</a:t>
            </a:r>
          </a:p>
          <a:p>
            <a:pPr lvl="8"/>
            <a:r>
              <a:rPr lang="en-GB" noProof="0" dirty="0"/>
              <a:t>Eighth Level</a:t>
            </a:r>
          </a:p>
        </p:txBody>
      </p:sp>
      <p:sp>
        <p:nvSpPr>
          <p:cNvPr id="14" name="Sidebar Textbox"/>
          <p:cNvSpPr>
            <a:spLocks noGrp="1"/>
          </p:cNvSpPr>
          <p:nvPr>
            <p:ph type="body" sz="quarter" idx="24" hasCustomPrompt="1"/>
          </p:nvPr>
        </p:nvSpPr>
        <p:spPr bwMode="gray">
          <a:xfrm>
            <a:off x="468000" y="1476000"/>
            <a:ext cx="1764000" cy="5148000"/>
          </a:xfrm>
        </p:spPr>
        <p:txBody>
          <a:bodyPr lIns="0" tIns="0" rIns="0"/>
          <a:lstStyle>
            <a:lvl1pPr marL="0" indent="0">
              <a:spcBef>
                <a:spcPts val="800"/>
              </a:spcBef>
              <a:buNone/>
              <a:defRPr sz="1300" b="1">
                <a:solidFill>
                  <a:schemeClr val="accent2"/>
                </a:solidFill>
              </a:defRPr>
            </a:lvl1pPr>
          </a:lstStyle>
          <a:p>
            <a:pPr lvl="0"/>
            <a:r>
              <a:rPr lang="en-GB" noProof="0" dirty="0"/>
              <a:t>Click to add sidebar text</a:t>
            </a:r>
          </a:p>
        </p:txBody>
      </p:sp>
    </p:spTree>
    <p:extLst>
      <p:ext uri="{BB962C8B-B14F-4D97-AF65-F5344CB8AC3E}">
        <p14:creationId xmlns:p14="http://schemas.microsoft.com/office/powerpoint/2010/main" val="2035158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idebar and 3 Content">
    <p:spTree>
      <p:nvGrpSpPr>
        <p:cNvPr id="1" name=""/>
        <p:cNvGrpSpPr/>
        <p:nvPr/>
      </p:nvGrpSpPr>
      <p:grpSpPr>
        <a:xfrm>
          <a:off x="0" y="0"/>
          <a:ext cx="0" cy="0"/>
          <a:chOff x="0" y="0"/>
          <a:chExt cx="0" cy="0"/>
        </a:xfrm>
      </p:grpSpPr>
      <p:sp>
        <p:nvSpPr>
          <p:cNvPr id="8" name="Title"/>
          <p:cNvSpPr>
            <a:spLocks noGrp="1"/>
          </p:cNvSpPr>
          <p:nvPr>
            <p:ph type="title" hasCustomPrompt="1"/>
          </p:nvPr>
        </p:nvSpPr>
        <p:spPr>
          <a:xfrm>
            <a:off x="468000" y="468000"/>
            <a:ext cx="9756000" cy="678570"/>
          </a:xfrm>
        </p:spPr>
        <p:txBody>
          <a:bodyPr/>
          <a:lstStyle/>
          <a:p>
            <a:r>
              <a:rPr lang="en-GB" noProof="0" dirty="0"/>
              <a:t>Click to add title</a:t>
            </a:r>
          </a:p>
        </p:txBody>
      </p:sp>
      <p:sp>
        <p:nvSpPr>
          <p:cNvPr id="7" name="Content Placeholder 1"/>
          <p:cNvSpPr>
            <a:spLocks noGrp="1"/>
          </p:cNvSpPr>
          <p:nvPr>
            <p:ph sz="quarter" idx="12" hasCustomPrompt="1"/>
          </p:nvPr>
        </p:nvSpPr>
        <p:spPr bwMode="gray">
          <a:xfrm>
            <a:off x="2466000" y="1475999"/>
            <a:ext cx="2426400" cy="5148000"/>
          </a:xfrm>
        </p:spPr>
        <p:txBody>
          <a:bodyPr vert="horz" lIns="0" tIns="0" rIns="0" bIns="0" rtlCol="0">
            <a:noAutofit/>
          </a:bodyPr>
          <a:lstStyle>
            <a:lvl1pPr>
              <a:defRPr lang="en-GB" dirty="0" smtClean="0"/>
            </a:lvl1pPr>
            <a:lvl2pPr>
              <a:defRPr lang="en-GB" dirty="0" smtClean="0"/>
            </a:lvl2pPr>
            <a:lvl3pPr>
              <a:defRPr lang="en-GB" dirty="0" smtClean="0"/>
            </a:lvl3pPr>
            <a:lvl4pPr>
              <a:defRPr lang="en-GB" dirty="0" smtClean="0"/>
            </a:lvl4pPr>
            <a:lvl5pPr>
              <a:defRPr lang="en-GB" dirty="0" smtClean="0"/>
            </a:lvl5pPr>
            <a:lvl6pPr>
              <a:defRPr lang="en-GB" dirty="0" smtClean="0"/>
            </a:lvl6pPr>
            <a:lvl7pPr>
              <a:defRPr lang="en-GB" dirty="0" smtClean="0"/>
            </a:lvl7pPr>
            <a:lvl8pPr>
              <a:defRPr lang="en-GB" dirty="0" smtClean="0"/>
            </a:lvl8pPr>
            <a:lvl9pPr>
              <a:defRPr lang="en-GB" dirty="0" smtClean="0"/>
            </a:lvl9pPr>
          </a:lstStyle>
          <a:p>
            <a:pPr lvl="0"/>
            <a:r>
              <a:rPr lang="en-GB" noProof="0" dirty="0"/>
              <a:t>Click to edit master text style</a:t>
            </a:r>
          </a:p>
          <a:p>
            <a:pPr lvl="1"/>
            <a:r>
              <a:rPr lang="en-GB" noProof="0" dirty="0"/>
              <a:t>First Level</a:t>
            </a:r>
          </a:p>
          <a:p>
            <a:pPr lvl="2"/>
            <a:r>
              <a:rPr lang="en-GB" noProof="0" dirty="0"/>
              <a:t>Second Level</a:t>
            </a:r>
          </a:p>
          <a:p>
            <a:pPr lvl="3"/>
            <a:r>
              <a:rPr lang="en-GB" noProof="0" dirty="0"/>
              <a:t>Third Level</a:t>
            </a:r>
          </a:p>
          <a:p>
            <a:pPr lvl="4"/>
            <a:r>
              <a:rPr lang="en-GB" noProof="0" dirty="0"/>
              <a:t>Fourth Level</a:t>
            </a:r>
          </a:p>
          <a:p>
            <a:pPr lvl="5"/>
            <a:r>
              <a:rPr lang="en-GB" noProof="0" dirty="0"/>
              <a:t>Fifth Level</a:t>
            </a:r>
          </a:p>
          <a:p>
            <a:pPr lvl="6"/>
            <a:r>
              <a:rPr lang="en-GB" noProof="0" dirty="0"/>
              <a:t>Sixth Level</a:t>
            </a:r>
          </a:p>
          <a:p>
            <a:pPr lvl="7"/>
            <a:r>
              <a:rPr lang="en-GB" noProof="0" dirty="0"/>
              <a:t>Seventh Level</a:t>
            </a:r>
          </a:p>
          <a:p>
            <a:pPr lvl="8"/>
            <a:r>
              <a:rPr lang="en-GB" noProof="0" dirty="0"/>
              <a:t>Eighth Level</a:t>
            </a:r>
          </a:p>
        </p:txBody>
      </p:sp>
      <p:sp>
        <p:nvSpPr>
          <p:cNvPr id="9" name="Content Placeholder 2"/>
          <p:cNvSpPr>
            <a:spLocks noGrp="1"/>
          </p:cNvSpPr>
          <p:nvPr>
            <p:ph sz="quarter" idx="13" hasCustomPrompt="1"/>
          </p:nvPr>
        </p:nvSpPr>
        <p:spPr bwMode="gray">
          <a:xfrm>
            <a:off x="5133600" y="1475999"/>
            <a:ext cx="2426400" cy="5148000"/>
          </a:xfrm>
        </p:spPr>
        <p:txBody>
          <a:bodyPr vert="horz" lIns="0" tIns="0" rIns="0" bIns="0" rtlCol="0">
            <a:noAutofit/>
          </a:bodyPr>
          <a:lstStyle>
            <a:lvl1pPr>
              <a:defRPr lang="en-GB" dirty="0" smtClean="0"/>
            </a:lvl1pPr>
            <a:lvl2pPr>
              <a:defRPr lang="en-GB" dirty="0" smtClean="0"/>
            </a:lvl2pPr>
            <a:lvl3pPr>
              <a:defRPr lang="en-GB" dirty="0" smtClean="0"/>
            </a:lvl3pPr>
            <a:lvl4pPr>
              <a:defRPr lang="en-GB" dirty="0" smtClean="0"/>
            </a:lvl4pPr>
            <a:lvl5pPr>
              <a:defRPr lang="en-GB" dirty="0" smtClean="0"/>
            </a:lvl5pPr>
            <a:lvl6pPr>
              <a:defRPr lang="en-GB" dirty="0" smtClean="0"/>
            </a:lvl6pPr>
            <a:lvl7pPr>
              <a:defRPr lang="en-GB" dirty="0" smtClean="0"/>
            </a:lvl7pPr>
            <a:lvl8pPr>
              <a:defRPr lang="en-GB" dirty="0" smtClean="0"/>
            </a:lvl8pPr>
            <a:lvl9pPr>
              <a:defRPr lang="en-GB" dirty="0" smtClean="0"/>
            </a:lvl9pPr>
          </a:lstStyle>
          <a:p>
            <a:pPr lvl="0"/>
            <a:r>
              <a:rPr lang="en-GB" noProof="0" dirty="0"/>
              <a:t>Click to edit master text style</a:t>
            </a:r>
          </a:p>
          <a:p>
            <a:pPr lvl="1"/>
            <a:r>
              <a:rPr lang="en-GB" noProof="0" dirty="0"/>
              <a:t>First Level</a:t>
            </a:r>
          </a:p>
          <a:p>
            <a:pPr lvl="2"/>
            <a:r>
              <a:rPr lang="en-GB" noProof="0" dirty="0"/>
              <a:t>Second Level</a:t>
            </a:r>
          </a:p>
          <a:p>
            <a:pPr lvl="3"/>
            <a:r>
              <a:rPr lang="en-GB" noProof="0" dirty="0"/>
              <a:t>Third Level</a:t>
            </a:r>
          </a:p>
          <a:p>
            <a:pPr lvl="4"/>
            <a:r>
              <a:rPr lang="en-GB" noProof="0" dirty="0"/>
              <a:t>Fourth Level</a:t>
            </a:r>
          </a:p>
          <a:p>
            <a:pPr lvl="5"/>
            <a:r>
              <a:rPr lang="en-GB" noProof="0" dirty="0"/>
              <a:t>Fifth Level</a:t>
            </a:r>
          </a:p>
          <a:p>
            <a:pPr lvl="6"/>
            <a:r>
              <a:rPr lang="en-GB" noProof="0" dirty="0"/>
              <a:t>Sixth Level</a:t>
            </a:r>
          </a:p>
          <a:p>
            <a:pPr lvl="7"/>
            <a:r>
              <a:rPr lang="en-GB" noProof="0" dirty="0"/>
              <a:t>Seventh Level</a:t>
            </a:r>
          </a:p>
          <a:p>
            <a:pPr lvl="8"/>
            <a:r>
              <a:rPr lang="en-GB" noProof="0" dirty="0"/>
              <a:t>Eighth Level</a:t>
            </a:r>
          </a:p>
        </p:txBody>
      </p:sp>
      <p:sp>
        <p:nvSpPr>
          <p:cNvPr id="11" name="Content Placeholder 3"/>
          <p:cNvSpPr>
            <a:spLocks noGrp="1"/>
          </p:cNvSpPr>
          <p:nvPr>
            <p:ph sz="quarter" idx="14" hasCustomPrompt="1"/>
          </p:nvPr>
        </p:nvSpPr>
        <p:spPr bwMode="gray">
          <a:xfrm>
            <a:off x="7797600" y="1475999"/>
            <a:ext cx="2426400" cy="5148000"/>
          </a:xfrm>
        </p:spPr>
        <p:txBody>
          <a:bodyPr vert="horz" lIns="0" tIns="0" rIns="0" bIns="0" rtlCol="0">
            <a:noAutofit/>
          </a:bodyPr>
          <a:lstStyle>
            <a:lvl1pPr>
              <a:defRPr lang="en-GB" dirty="0" smtClean="0"/>
            </a:lvl1pPr>
            <a:lvl2pPr>
              <a:defRPr lang="en-GB" dirty="0" smtClean="0"/>
            </a:lvl2pPr>
            <a:lvl3pPr>
              <a:defRPr lang="en-GB" dirty="0" smtClean="0"/>
            </a:lvl3pPr>
            <a:lvl4pPr>
              <a:defRPr lang="en-GB" dirty="0" smtClean="0"/>
            </a:lvl4pPr>
            <a:lvl5pPr>
              <a:defRPr lang="en-GB" dirty="0" smtClean="0"/>
            </a:lvl5pPr>
            <a:lvl6pPr>
              <a:defRPr lang="en-GB" dirty="0" smtClean="0"/>
            </a:lvl6pPr>
            <a:lvl7pPr>
              <a:defRPr lang="en-GB" dirty="0" smtClean="0"/>
            </a:lvl7pPr>
            <a:lvl8pPr>
              <a:defRPr lang="en-GB" dirty="0" smtClean="0"/>
            </a:lvl8pPr>
            <a:lvl9pPr>
              <a:defRPr lang="en-GB" dirty="0" smtClean="0"/>
            </a:lvl9pPr>
          </a:lstStyle>
          <a:p>
            <a:pPr lvl="0"/>
            <a:r>
              <a:rPr lang="en-GB" noProof="0" dirty="0"/>
              <a:t>Click to edit master text style</a:t>
            </a:r>
          </a:p>
          <a:p>
            <a:pPr lvl="1"/>
            <a:r>
              <a:rPr lang="en-GB" noProof="0" dirty="0"/>
              <a:t>First Level</a:t>
            </a:r>
          </a:p>
          <a:p>
            <a:pPr lvl="2"/>
            <a:r>
              <a:rPr lang="en-GB" noProof="0" dirty="0"/>
              <a:t>Second Level</a:t>
            </a:r>
          </a:p>
          <a:p>
            <a:pPr lvl="3"/>
            <a:r>
              <a:rPr lang="en-GB" noProof="0" dirty="0"/>
              <a:t>Third Level</a:t>
            </a:r>
          </a:p>
          <a:p>
            <a:pPr lvl="4"/>
            <a:r>
              <a:rPr lang="en-GB" noProof="0" dirty="0"/>
              <a:t>Fourth Level</a:t>
            </a:r>
          </a:p>
          <a:p>
            <a:pPr lvl="5"/>
            <a:r>
              <a:rPr lang="en-GB" noProof="0" dirty="0"/>
              <a:t>Fifth Level</a:t>
            </a:r>
          </a:p>
          <a:p>
            <a:pPr lvl="6"/>
            <a:r>
              <a:rPr lang="en-GB" noProof="0" dirty="0"/>
              <a:t>Sixth Level</a:t>
            </a:r>
          </a:p>
          <a:p>
            <a:pPr lvl="7"/>
            <a:r>
              <a:rPr lang="en-GB" noProof="0" dirty="0"/>
              <a:t>Seventh Level</a:t>
            </a:r>
          </a:p>
          <a:p>
            <a:pPr lvl="8"/>
            <a:r>
              <a:rPr lang="en-GB" noProof="0" dirty="0"/>
              <a:t>Eighth Level</a:t>
            </a:r>
          </a:p>
        </p:txBody>
      </p:sp>
      <p:sp>
        <p:nvSpPr>
          <p:cNvPr id="10" name="Sidebar Textbox"/>
          <p:cNvSpPr>
            <a:spLocks noGrp="1"/>
          </p:cNvSpPr>
          <p:nvPr>
            <p:ph type="body" sz="quarter" idx="24" hasCustomPrompt="1"/>
          </p:nvPr>
        </p:nvSpPr>
        <p:spPr bwMode="gray">
          <a:xfrm>
            <a:off x="468000" y="1476000"/>
            <a:ext cx="1764000" cy="5148000"/>
          </a:xfrm>
        </p:spPr>
        <p:txBody>
          <a:bodyPr lIns="0" tIns="0" rIns="0"/>
          <a:lstStyle>
            <a:lvl1pPr marL="0" indent="0">
              <a:spcBef>
                <a:spcPts val="800"/>
              </a:spcBef>
              <a:buNone/>
              <a:defRPr sz="1300" b="1">
                <a:solidFill>
                  <a:schemeClr val="accent2"/>
                </a:solidFill>
              </a:defRPr>
            </a:lvl1pPr>
          </a:lstStyle>
          <a:p>
            <a:pPr lvl="0"/>
            <a:r>
              <a:rPr lang="en-GB" noProof="0" dirty="0"/>
              <a:t>Click to add sidebar text</a:t>
            </a:r>
          </a:p>
        </p:txBody>
      </p:sp>
    </p:spTree>
    <p:extLst>
      <p:ext uri="{BB962C8B-B14F-4D97-AF65-F5344CB8AC3E}">
        <p14:creationId xmlns:p14="http://schemas.microsoft.com/office/powerpoint/2010/main" val="1515814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Divider Slide">
    <p:bg>
      <p:bgPr>
        <a:noFill/>
        <a:effectLst/>
      </p:bgPr>
    </p:bg>
    <p:spTree>
      <p:nvGrpSpPr>
        <p:cNvPr id="1" name=""/>
        <p:cNvGrpSpPr/>
        <p:nvPr/>
      </p:nvGrpSpPr>
      <p:grpSpPr>
        <a:xfrm>
          <a:off x="0" y="0"/>
          <a:ext cx="0" cy="0"/>
          <a:chOff x="0" y="0"/>
          <a:chExt cx="0" cy="0"/>
        </a:xfrm>
      </p:grpSpPr>
      <p:sp>
        <p:nvSpPr>
          <p:cNvPr id="4" name="Title"/>
          <p:cNvSpPr>
            <a:spLocks noGrp="1"/>
          </p:cNvSpPr>
          <p:nvPr>
            <p:ph type="ctrTitle" hasCustomPrompt="1"/>
          </p:nvPr>
        </p:nvSpPr>
        <p:spPr bwMode="gray">
          <a:xfrm>
            <a:off x="468000" y="3888000"/>
            <a:ext cx="6426000" cy="1482120"/>
          </a:xfrm>
        </p:spPr>
        <p:txBody>
          <a:bodyPr wrap="square" anchor="t" anchorCtr="0">
            <a:noAutofit/>
          </a:bodyPr>
          <a:lstStyle>
            <a:lvl1pPr marL="0" indent="0">
              <a:lnSpc>
                <a:spcPct val="100000"/>
              </a:lnSpc>
              <a:defRPr sz="5000" b="1" baseline="0"/>
            </a:lvl1pPr>
          </a:lstStyle>
          <a:p>
            <a:r>
              <a:rPr lang="en-GB" noProof="0" dirty="0"/>
              <a:t>Click to add title</a:t>
            </a:r>
          </a:p>
        </p:txBody>
      </p:sp>
      <p:sp>
        <p:nvSpPr>
          <p:cNvPr id="5" name="Subtitle"/>
          <p:cNvSpPr>
            <a:spLocks noGrp="1"/>
          </p:cNvSpPr>
          <p:nvPr>
            <p:ph type="subTitle" idx="1" hasCustomPrompt="1"/>
          </p:nvPr>
        </p:nvSpPr>
        <p:spPr bwMode="gray">
          <a:xfrm>
            <a:off x="468000" y="5689238"/>
            <a:ext cx="6426000" cy="554400"/>
          </a:xfrm>
        </p:spPr>
        <p:txBody>
          <a:bodyPr anchor="t" anchorCtr="0">
            <a:noAutofit/>
          </a:bodyPr>
          <a:lstStyle>
            <a:lvl1pPr marL="0" indent="0" algn="l">
              <a:spcBef>
                <a:spcPts val="0"/>
              </a:spcBef>
              <a:buNone/>
              <a:defRPr sz="1800" b="0" baseline="0">
                <a:solidFill>
                  <a:schemeClr val="accent2"/>
                </a:solidFill>
              </a:defRPr>
            </a:lvl1pPr>
            <a:lvl2pPr marL="517352" indent="0" algn="ctr">
              <a:buNone/>
              <a:defRPr>
                <a:solidFill>
                  <a:schemeClr val="tx1">
                    <a:tint val="75000"/>
                  </a:schemeClr>
                </a:solidFill>
              </a:defRPr>
            </a:lvl2pPr>
            <a:lvl3pPr marL="1034701" indent="0" algn="ctr">
              <a:buNone/>
              <a:defRPr>
                <a:solidFill>
                  <a:schemeClr val="tx1">
                    <a:tint val="75000"/>
                  </a:schemeClr>
                </a:solidFill>
              </a:defRPr>
            </a:lvl3pPr>
            <a:lvl4pPr marL="1552051" indent="0" algn="ctr">
              <a:buNone/>
              <a:defRPr>
                <a:solidFill>
                  <a:schemeClr val="tx1">
                    <a:tint val="75000"/>
                  </a:schemeClr>
                </a:solidFill>
              </a:defRPr>
            </a:lvl4pPr>
            <a:lvl5pPr marL="2069402" indent="0" algn="ctr">
              <a:buNone/>
              <a:defRPr>
                <a:solidFill>
                  <a:schemeClr val="tx1">
                    <a:tint val="75000"/>
                  </a:schemeClr>
                </a:solidFill>
              </a:defRPr>
            </a:lvl5pPr>
            <a:lvl6pPr marL="2586753" indent="0" algn="ctr">
              <a:buNone/>
              <a:defRPr>
                <a:solidFill>
                  <a:schemeClr val="tx1">
                    <a:tint val="75000"/>
                  </a:schemeClr>
                </a:solidFill>
              </a:defRPr>
            </a:lvl6pPr>
            <a:lvl7pPr marL="3104103" indent="0" algn="ctr">
              <a:buNone/>
              <a:defRPr>
                <a:solidFill>
                  <a:schemeClr val="tx1">
                    <a:tint val="75000"/>
                  </a:schemeClr>
                </a:solidFill>
              </a:defRPr>
            </a:lvl7pPr>
            <a:lvl8pPr marL="3621455" indent="0" algn="ctr">
              <a:buNone/>
              <a:defRPr>
                <a:solidFill>
                  <a:schemeClr val="tx1">
                    <a:tint val="75000"/>
                  </a:schemeClr>
                </a:solidFill>
              </a:defRPr>
            </a:lvl8pPr>
            <a:lvl9pPr marL="4138804" indent="0" algn="ctr">
              <a:buNone/>
              <a:defRPr>
                <a:solidFill>
                  <a:schemeClr val="tx1">
                    <a:tint val="75000"/>
                  </a:schemeClr>
                </a:solidFill>
              </a:defRPr>
            </a:lvl9pPr>
          </a:lstStyle>
          <a:p>
            <a:r>
              <a:rPr lang="en-GB" noProof="0" dirty="0"/>
              <a:t>Click to add subtitle</a:t>
            </a:r>
          </a:p>
        </p:txBody>
      </p:sp>
      <p:sp>
        <p:nvSpPr>
          <p:cNvPr id="8" name="Footer Placeholder"/>
          <p:cNvSpPr txBox="1">
            <a:spLocks/>
          </p:cNvSpPr>
          <p:nvPr userDrawn="1"/>
        </p:nvSpPr>
        <p:spPr>
          <a:xfrm>
            <a:off x="6516975" y="7041314"/>
            <a:ext cx="3387725" cy="273600"/>
          </a:xfrm>
          <a:prstGeom prst="rect">
            <a:avLst/>
          </a:prstGeom>
        </p:spPr>
        <p:txBody>
          <a:bodyPr vert="horz" lIns="0" tIns="0" rIns="0" bIns="0" rtlCol="0" anchor="ctr"/>
          <a:lstStyle>
            <a:defPPr>
              <a:defRPr lang="en-US"/>
            </a:defPPr>
            <a:lvl1pPr marL="0" algn="r" defTabSz="1043019" rtl="0" eaLnBrk="1" latinLnBrk="0" hangingPunct="1">
              <a:defRPr sz="900" kern="1200">
                <a:solidFill>
                  <a:srgbClr val="575756"/>
                </a:solidFill>
                <a:latin typeface="+mn-lt"/>
                <a:ea typeface="+mn-ea"/>
                <a:cs typeface="+mn-cs"/>
              </a:defRPr>
            </a:lvl1pPr>
            <a:lvl2pPr marL="521510" algn="l" defTabSz="1043019" rtl="0" eaLnBrk="1" latinLnBrk="0" hangingPunct="1">
              <a:defRPr sz="2100" kern="1200">
                <a:solidFill>
                  <a:schemeClr val="tx1"/>
                </a:solidFill>
                <a:latin typeface="+mn-lt"/>
                <a:ea typeface="+mn-ea"/>
                <a:cs typeface="+mn-cs"/>
              </a:defRPr>
            </a:lvl2pPr>
            <a:lvl3pPr marL="1043019" algn="l" defTabSz="1043019" rtl="0" eaLnBrk="1" latinLnBrk="0" hangingPunct="1">
              <a:defRPr sz="2100" kern="1200">
                <a:solidFill>
                  <a:schemeClr val="tx1"/>
                </a:solidFill>
                <a:latin typeface="+mn-lt"/>
                <a:ea typeface="+mn-ea"/>
                <a:cs typeface="+mn-cs"/>
              </a:defRPr>
            </a:lvl3pPr>
            <a:lvl4pPr marL="1564528" algn="l" defTabSz="1043019" rtl="0" eaLnBrk="1" latinLnBrk="0" hangingPunct="1">
              <a:defRPr sz="2100" kern="1200">
                <a:solidFill>
                  <a:schemeClr val="tx1"/>
                </a:solidFill>
                <a:latin typeface="+mn-lt"/>
                <a:ea typeface="+mn-ea"/>
                <a:cs typeface="+mn-cs"/>
              </a:defRPr>
            </a:lvl4pPr>
            <a:lvl5pPr marL="2086038" algn="l" defTabSz="1043019" rtl="0" eaLnBrk="1" latinLnBrk="0" hangingPunct="1">
              <a:defRPr sz="2100" kern="1200">
                <a:solidFill>
                  <a:schemeClr val="tx1"/>
                </a:solidFill>
                <a:latin typeface="+mn-lt"/>
                <a:ea typeface="+mn-ea"/>
                <a:cs typeface="+mn-cs"/>
              </a:defRPr>
            </a:lvl5pPr>
            <a:lvl6pPr marL="2607549" algn="l" defTabSz="1043019" rtl="0" eaLnBrk="1" latinLnBrk="0" hangingPunct="1">
              <a:defRPr sz="2100" kern="1200">
                <a:solidFill>
                  <a:schemeClr val="tx1"/>
                </a:solidFill>
                <a:latin typeface="+mn-lt"/>
                <a:ea typeface="+mn-ea"/>
                <a:cs typeface="+mn-cs"/>
              </a:defRPr>
            </a:lvl6pPr>
            <a:lvl7pPr marL="3129058" algn="l" defTabSz="1043019" rtl="0" eaLnBrk="1" latinLnBrk="0" hangingPunct="1">
              <a:defRPr sz="2100" kern="1200">
                <a:solidFill>
                  <a:schemeClr val="tx1"/>
                </a:solidFill>
                <a:latin typeface="+mn-lt"/>
                <a:ea typeface="+mn-ea"/>
                <a:cs typeface="+mn-cs"/>
              </a:defRPr>
            </a:lvl7pPr>
            <a:lvl8pPr marL="3650567" algn="l" defTabSz="1043019" rtl="0" eaLnBrk="1" latinLnBrk="0" hangingPunct="1">
              <a:defRPr sz="2100" kern="1200">
                <a:solidFill>
                  <a:schemeClr val="tx1"/>
                </a:solidFill>
                <a:latin typeface="+mn-lt"/>
                <a:ea typeface="+mn-ea"/>
                <a:cs typeface="+mn-cs"/>
              </a:defRPr>
            </a:lvl8pPr>
            <a:lvl9pPr marL="4172077" algn="l" defTabSz="1043019" rtl="0" eaLnBrk="1" latinLnBrk="0" hangingPunct="1">
              <a:defRPr sz="2100" kern="1200">
                <a:solidFill>
                  <a:schemeClr val="tx1"/>
                </a:solidFill>
                <a:latin typeface="+mn-lt"/>
                <a:ea typeface="+mn-ea"/>
                <a:cs typeface="+mn-cs"/>
              </a:defRPr>
            </a:lvl9pPr>
          </a:lstStyle>
          <a:p>
            <a:pPr marL="0" marR="0" lvl="0" indent="0" algn="r" defTabSz="1043019" rtl="0" eaLnBrk="1" fontAlgn="auto" latinLnBrk="0" hangingPunct="1">
              <a:lnSpc>
                <a:spcPct val="100000"/>
              </a:lnSpc>
              <a:spcBef>
                <a:spcPts val="0"/>
              </a:spcBef>
              <a:spcAft>
                <a:spcPts val="0"/>
              </a:spcAft>
              <a:buClrTx/>
              <a:buSzTx/>
              <a:buFontTx/>
              <a:buNone/>
              <a:tabLst/>
              <a:defRPr/>
            </a:pPr>
            <a:r>
              <a:rPr lang="en-GB"/>
              <a:t>Schools Fraud &amp; Security Review Collateral</a:t>
            </a:r>
            <a:endParaRPr kumimoji="0" lang="en-GB" sz="900" b="0" i="0" u="none" strike="noStrike" kern="1200" cap="none" spc="0" normalizeH="0" baseline="0" noProof="0" dirty="0">
              <a:ln>
                <a:noFill/>
              </a:ln>
              <a:solidFill>
                <a:srgbClr val="575756"/>
              </a:solidFill>
              <a:effectLst/>
              <a:uLnTx/>
              <a:uFillTx/>
              <a:latin typeface="Arial"/>
              <a:ea typeface="+mn-ea"/>
              <a:cs typeface="+mn-cs"/>
            </a:endParaRPr>
          </a:p>
        </p:txBody>
      </p:sp>
      <p:sp>
        <p:nvSpPr>
          <p:cNvPr id="9" name="Slide Number"/>
          <p:cNvSpPr txBox="1">
            <a:spLocks/>
          </p:cNvSpPr>
          <p:nvPr userDrawn="1"/>
        </p:nvSpPr>
        <p:spPr bwMode="gray">
          <a:xfrm>
            <a:off x="9904699" y="7041314"/>
            <a:ext cx="323563" cy="273600"/>
          </a:xfrm>
          <a:prstGeom prst="rect">
            <a:avLst/>
          </a:prstGeom>
        </p:spPr>
        <p:txBody>
          <a:bodyPr lIns="0" tIns="0" rIns="0" bIns="0" anchor="ctr" anchorCtr="0"/>
          <a:lstStyle>
            <a:defPPr>
              <a:defRPr lang="en-GB"/>
            </a:defPPr>
            <a:lvl1pPr marL="0" indent="0" algn="r" defTabSz="1043019" rtl="0" eaLnBrk="1" latinLnBrk="0" hangingPunct="1">
              <a:defRPr sz="900" b="1" kern="1200">
                <a:solidFill>
                  <a:schemeClr val="accent2"/>
                </a:solidFill>
                <a:latin typeface="+mn-lt"/>
                <a:ea typeface="+mn-ea"/>
                <a:cs typeface="+mn-cs"/>
              </a:defRPr>
            </a:lvl1pPr>
            <a:lvl2pPr marL="521510" algn="l" defTabSz="1043019" rtl="0" eaLnBrk="1" latinLnBrk="0" hangingPunct="1">
              <a:defRPr sz="2100" kern="1200">
                <a:solidFill>
                  <a:schemeClr val="tx1"/>
                </a:solidFill>
                <a:latin typeface="+mn-lt"/>
                <a:ea typeface="+mn-ea"/>
                <a:cs typeface="+mn-cs"/>
              </a:defRPr>
            </a:lvl2pPr>
            <a:lvl3pPr marL="1043019" algn="l" defTabSz="1043019" rtl="0" eaLnBrk="1" latinLnBrk="0" hangingPunct="1">
              <a:defRPr sz="2100" kern="1200">
                <a:solidFill>
                  <a:schemeClr val="tx1"/>
                </a:solidFill>
                <a:latin typeface="+mn-lt"/>
                <a:ea typeface="+mn-ea"/>
                <a:cs typeface="+mn-cs"/>
              </a:defRPr>
            </a:lvl3pPr>
            <a:lvl4pPr marL="1564528" algn="l" defTabSz="1043019" rtl="0" eaLnBrk="1" latinLnBrk="0" hangingPunct="1">
              <a:defRPr sz="2100" kern="1200">
                <a:solidFill>
                  <a:schemeClr val="tx1"/>
                </a:solidFill>
                <a:latin typeface="+mn-lt"/>
                <a:ea typeface="+mn-ea"/>
                <a:cs typeface="+mn-cs"/>
              </a:defRPr>
            </a:lvl4pPr>
            <a:lvl5pPr marL="2086038" algn="l" defTabSz="1043019" rtl="0" eaLnBrk="1" latinLnBrk="0" hangingPunct="1">
              <a:defRPr sz="2100" kern="1200">
                <a:solidFill>
                  <a:schemeClr val="tx1"/>
                </a:solidFill>
                <a:latin typeface="+mn-lt"/>
                <a:ea typeface="+mn-ea"/>
                <a:cs typeface="+mn-cs"/>
              </a:defRPr>
            </a:lvl5pPr>
            <a:lvl6pPr marL="2607549" algn="l" defTabSz="1043019" rtl="0" eaLnBrk="1" latinLnBrk="0" hangingPunct="1">
              <a:defRPr sz="2100" kern="1200">
                <a:solidFill>
                  <a:schemeClr val="tx1"/>
                </a:solidFill>
                <a:latin typeface="+mn-lt"/>
                <a:ea typeface="+mn-ea"/>
                <a:cs typeface="+mn-cs"/>
              </a:defRPr>
            </a:lvl6pPr>
            <a:lvl7pPr marL="3129058" algn="l" defTabSz="1043019" rtl="0" eaLnBrk="1" latinLnBrk="0" hangingPunct="1">
              <a:defRPr sz="2100" kern="1200">
                <a:solidFill>
                  <a:schemeClr val="tx1"/>
                </a:solidFill>
                <a:latin typeface="+mn-lt"/>
                <a:ea typeface="+mn-ea"/>
                <a:cs typeface="+mn-cs"/>
              </a:defRPr>
            </a:lvl7pPr>
            <a:lvl8pPr marL="3650567" algn="l" defTabSz="1043019" rtl="0" eaLnBrk="1" latinLnBrk="0" hangingPunct="1">
              <a:defRPr sz="2100" kern="1200">
                <a:solidFill>
                  <a:schemeClr val="tx1"/>
                </a:solidFill>
                <a:latin typeface="+mn-lt"/>
                <a:ea typeface="+mn-ea"/>
                <a:cs typeface="+mn-cs"/>
              </a:defRPr>
            </a:lvl8pPr>
            <a:lvl9pPr marL="4172077" algn="l" defTabSz="1043019" rtl="0" eaLnBrk="1" latinLnBrk="0" hangingPunct="1">
              <a:defRPr sz="2100" kern="1200">
                <a:solidFill>
                  <a:schemeClr val="tx1"/>
                </a:solidFill>
                <a:latin typeface="+mn-lt"/>
                <a:ea typeface="+mn-ea"/>
                <a:cs typeface="+mn-cs"/>
              </a:defRPr>
            </a:lvl9pPr>
          </a:lstStyle>
          <a:p>
            <a:r>
              <a:rPr lang="en-GB" dirty="0"/>
              <a:t>│ </a:t>
            </a:r>
            <a:fld id="{08BDDC8D-36E9-467E-8CF1-750845950A7F}" type="slidenum">
              <a:rPr lang="en-GB" smtClean="0"/>
              <a:pPr/>
              <a:t>‹#›</a:t>
            </a:fld>
            <a:endParaRPr lang="en-GB" dirty="0"/>
          </a:p>
        </p:txBody>
      </p:sp>
    </p:spTree>
    <p:extLst>
      <p:ext uri="{BB962C8B-B14F-4D97-AF65-F5344CB8AC3E}">
        <p14:creationId xmlns:p14="http://schemas.microsoft.com/office/powerpoint/2010/main" val="2372162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cNvSpPr>
            <a:spLocks noGrp="1"/>
          </p:cNvSpPr>
          <p:nvPr>
            <p:ph type="title" hasCustomPrompt="1"/>
          </p:nvPr>
        </p:nvSpPr>
        <p:spPr>
          <a:xfrm>
            <a:off x="468000" y="468000"/>
            <a:ext cx="9756000" cy="678570"/>
          </a:xfrm>
        </p:spPr>
        <p:txBody>
          <a:bodyPr/>
          <a:lstStyle/>
          <a:p>
            <a:r>
              <a:rPr lang="en-GB" noProof="0" dirty="0"/>
              <a:t>Click to add title</a:t>
            </a:r>
          </a:p>
        </p:txBody>
      </p:sp>
    </p:spTree>
    <p:extLst>
      <p:ext uri="{BB962C8B-B14F-4D97-AF65-F5344CB8AC3E}">
        <p14:creationId xmlns:p14="http://schemas.microsoft.com/office/powerpoint/2010/main" val="2114972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0808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Facing Page">
    <p:bg>
      <p:bgPr>
        <a:no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68000" y="468000"/>
            <a:ext cx="9756000" cy="678570"/>
          </a:xfrm>
        </p:spPr>
        <p:txBody>
          <a:bodyPr/>
          <a:lstStyle/>
          <a:p>
            <a:r>
              <a:rPr lang="en-GB" noProof="0" dirty="0"/>
              <a:t>Click to add title</a:t>
            </a:r>
          </a:p>
        </p:txBody>
      </p:sp>
    </p:spTree>
    <p:extLst>
      <p:ext uri="{BB962C8B-B14F-4D97-AF65-F5344CB8AC3E}">
        <p14:creationId xmlns:p14="http://schemas.microsoft.com/office/powerpoint/2010/main" val="330856074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GB" noProof="0" dirty="0"/>
              <a:t>Click to add title</a:t>
            </a:r>
          </a:p>
        </p:txBody>
      </p:sp>
      <p:sp>
        <p:nvSpPr>
          <p:cNvPr id="6" name="Content Placeholder 1"/>
          <p:cNvSpPr>
            <a:spLocks noGrp="1"/>
          </p:cNvSpPr>
          <p:nvPr>
            <p:ph sz="quarter" idx="11" hasCustomPrompt="1"/>
          </p:nvPr>
        </p:nvSpPr>
        <p:spPr bwMode="gray">
          <a:xfrm>
            <a:off x="468000" y="1476000"/>
            <a:ext cx="9756000" cy="5148000"/>
          </a:xfrm>
        </p:spPr>
        <p:txBody>
          <a:bodyPr vert="horz" lIns="0" tIns="0" rIns="0" bIns="0" rtlCol="0">
            <a:noAutofit/>
          </a:bodyPr>
          <a:lstStyle>
            <a:lvl1pPr>
              <a:defRPr lang="en-GB" dirty="0"/>
            </a:lvl1pPr>
            <a:lvl2pPr>
              <a:defRPr lang="en-GB" dirty="0" smtClean="0"/>
            </a:lvl2pPr>
            <a:lvl3pPr>
              <a:defRPr lang="en-GB" dirty="0" smtClean="0"/>
            </a:lvl3pPr>
            <a:lvl4pPr>
              <a:defRPr lang="en-GB" dirty="0" smtClean="0"/>
            </a:lvl4pPr>
            <a:lvl5pPr>
              <a:defRPr lang="en-GB" dirty="0" smtClean="0"/>
            </a:lvl5pPr>
            <a:lvl6pPr>
              <a:defRPr lang="en-GB" dirty="0" smtClean="0"/>
            </a:lvl6pPr>
            <a:lvl7pPr>
              <a:defRPr lang="en-GB" dirty="0" smtClean="0"/>
            </a:lvl7pPr>
            <a:lvl8pPr>
              <a:defRPr lang="en-GB" dirty="0" smtClean="0"/>
            </a:lvl8pPr>
            <a:lvl9pPr>
              <a:defRPr lang="en-GB" dirty="0" smtClean="0"/>
            </a:lvl9pPr>
          </a:lstStyle>
          <a:p>
            <a:pPr lvl="0"/>
            <a:r>
              <a:rPr lang="en-GB" noProof="0" dirty="0"/>
              <a:t>Click to edit master text style</a:t>
            </a:r>
          </a:p>
          <a:p>
            <a:pPr lvl="1"/>
            <a:r>
              <a:rPr lang="en-GB" noProof="0" dirty="0"/>
              <a:t>First Level</a:t>
            </a:r>
          </a:p>
          <a:p>
            <a:pPr lvl="2"/>
            <a:r>
              <a:rPr lang="en-GB" noProof="0" dirty="0"/>
              <a:t>Second Level</a:t>
            </a:r>
          </a:p>
          <a:p>
            <a:pPr lvl="3"/>
            <a:r>
              <a:rPr lang="en-GB" noProof="0" dirty="0"/>
              <a:t>Third Level</a:t>
            </a:r>
          </a:p>
          <a:p>
            <a:pPr lvl="4"/>
            <a:r>
              <a:rPr lang="en-GB" noProof="0" dirty="0"/>
              <a:t>Fourth Level</a:t>
            </a:r>
          </a:p>
          <a:p>
            <a:pPr lvl="5"/>
            <a:r>
              <a:rPr lang="en-GB" noProof="0" dirty="0"/>
              <a:t>Fifth Level</a:t>
            </a:r>
          </a:p>
          <a:p>
            <a:pPr lvl="6"/>
            <a:r>
              <a:rPr lang="en-GB" noProof="0" dirty="0"/>
              <a:t>Sixth Level</a:t>
            </a:r>
          </a:p>
          <a:p>
            <a:pPr lvl="7"/>
            <a:r>
              <a:rPr lang="en-GB" noProof="0" dirty="0"/>
              <a:t>Seventh Level</a:t>
            </a:r>
          </a:p>
          <a:p>
            <a:pPr lvl="8"/>
            <a:r>
              <a:rPr lang="en-GB" noProof="0" dirty="0"/>
              <a:t>Eighth Level</a:t>
            </a:r>
          </a:p>
          <a:p>
            <a:pPr lvl="0"/>
            <a:endParaRPr lang="en-GB" noProof="0" dirty="0"/>
          </a:p>
        </p:txBody>
      </p:sp>
    </p:spTree>
    <p:extLst>
      <p:ext uri="{BB962C8B-B14F-4D97-AF65-F5344CB8AC3E}">
        <p14:creationId xmlns:p14="http://schemas.microsoft.com/office/powerpoint/2010/main" val="2947777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6" name="Title"/>
          <p:cNvSpPr>
            <a:spLocks noGrp="1"/>
          </p:cNvSpPr>
          <p:nvPr>
            <p:ph type="title" hasCustomPrompt="1"/>
          </p:nvPr>
        </p:nvSpPr>
        <p:spPr>
          <a:xfrm>
            <a:off x="468000" y="468000"/>
            <a:ext cx="9756000" cy="678570"/>
          </a:xfrm>
        </p:spPr>
        <p:txBody>
          <a:bodyPr/>
          <a:lstStyle/>
          <a:p>
            <a:r>
              <a:rPr lang="en-GB" noProof="0" dirty="0"/>
              <a:t>Click to add title</a:t>
            </a:r>
          </a:p>
        </p:txBody>
      </p:sp>
      <p:sp>
        <p:nvSpPr>
          <p:cNvPr id="5" name="Content Placeholder 1"/>
          <p:cNvSpPr>
            <a:spLocks noGrp="1"/>
          </p:cNvSpPr>
          <p:nvPr>
            <p:ph sz="quarter" idx="11" hasCustomPrompt="1"/>
          </p:nvPr>
        </p:nvSpPr>
        <p:spPr bwMode="gray">
          <a:xfrm>
            <a:off x="469524" y="1476375"/>
            <a:ext cx="4761000" cy="5148000"/>
          </a:xfrm>
        </p:spPr>
        <p:txBody>
          <a:bodyPr vert="horz" lIns="0" tIns="0" rIns="0" bIns="0" rtlCol="0">
            <a:noAutofit/>
          </a:bodyPr>
          <a:lstStyle>
            <a:lvl1pPr>
              <a:defRPr lang="en-GB" dirty="0" smtClean="0"/>
            </a:lvl1pPr>
            <a:lvl2pPr>
              <a:defRPr lang="en-GB" dirty="0" smtClean="0"/>
            </a:lvl2pPr>
            <a:lvl3pPr>
              <a:defRPr lang="en-GB" dirty="0" smtClean="0"/>
            </a:lvl3pPr>
            <a:lvl4pPr>
              <a:defRPr lang="en-GB" dirty="0" smtClean="0"/>
            </a:lvl4pPr>
            <a:lvl5pPr>
              <a:defRPr lang="en-GB" dirty="0" smtClean="0"/>
            </a:lvl5pPr>
            <a:lvl6pPr>
              <a:defRPr lang="en-GB" dirty="0" smtClean="0"/>
            </a:lvl6pPr>
            <a:lvl7pPr>
              <a:defRPr lang="en-GB" dirty="0" smtClean="0"/>
            </a:lvl7pPr>
            <a:lvl8pPr>
              <a:defRPr lang="en-GB" dirty="0" smtClean="0"/>
            </a:lvl8pPr>
            <a:lvl9pPr>
              <a:defRPr lang="en-GB" dirty="0" smtClean="0"/>
            </a:lvl9pPr>
          </a:lstStyle>
          <a:p>
            <a:pPr lvl="0"/>
            <a:r>
              <a:rPr lang="en-GB" noProof="0" dirty="0"/>
              <a:t>Click to edit master text style</a:t>
            </a:r>
          </a:p>
          <a:p>
            <a:pPr lvl="1"/>
            <a:r>
              <a:rPr lang="en-GB" noProof="0" dirty="0"/>
              <a:t>First Level</a:t>
            </a:r>
          </a:p>
          <a:p>
            <a:pPr lvl="2"/>
            <a:r>
              <a:rPr lang="en-GB" noProof="0" dirty="0"/>
              <a:t>Second Level</a:t>
            </a:r>
          </a:p>
          <a:p>
            <a:pPr lvl="3"/>
            <a:r>
              <a:rPr lang="en-GB" noProof="0" dirty="0"/>
              <a:t>Third Level</a:t>
            </a:r>
          </a:p>
          <a:p>
            <a:pPr lvl="4"/>
            <a:r>
              <a:rPr lang="en-GB" noProof="0" dirty="0"/>
              <a:t>Fourth Level</a:t>
            </a:r>
          </a:p>
          <a:p>
            <a:pPr lvl="5"/>
            <a:r>
              <a:rPr lang="en-GB" noProof="0" dirty="0"/>
              <a:t>Fifth Level</a:t>
            </a:r>
          </a:p>
          <a:p>
            <a:pPr lvl="6"/>
            <a:r>
              <a:rPr lang="en-GB" noProof="0" dirty="0"/>
              <a:t>Sixth Level</a:t>
            </a:r>
          </a:p>
          <a:p>
            <a:pPr lvl="7"/>
            <a:r>
              <a:rPr lang="en-GB" noProof="0" dirty="0"/>
              <a:t>Seventh Level</a:t>
            </a:r>
          </a:p>
          <a:p>
            <a:pPr lvl="8"/>
            <a:r>
              <a:rPr lang="en-GB" noProof="0" dirty="0"/>
              <a:t>Eighth Level</a:t>
            </a:r>
          </a:p>
        </p:txBody>
      </p:sp>
      <p:sp>
        <p:nvSpPr>
          <p:cNvPr id="7" name="Content Placeholder 2"/>
          <p:cNvSpPr>
            <a:spLocks noGrp="1"/>
          </p:cNvSpPr>
          <p:nvPr>
            <p:ph sz="quarter" idx="12" hasCustomPrompt="1"/>
          </p:nvPr>
        </p:nvSpPr>
        <p:spPr bwMode="gray">
          <a:xfrm>
            <a:off x="5464800" y="1476374"/>
            <a:ext cx="4761000" cy="5148000"/>
          </a:xfrm>
        </p:spPr>
        <p:txBody>
          <a:bodyPr vert="horz" lIns="0" tIns="0" rIns="0" bIns="0" rtlCol="0">
            <a:noAutofit/>
          </a:bodyPr>
          <a:lstStyle>
            <a:lvl1pPr>
              <a:defRPr lang="en-GB" dirty="0" smtClean="0"/>
            </a:lvl1pPr>
            <a:lvl2pPr>
              <a:defRPr lang="en-GB" dirty="0" smtClean="0"/>
            </a:lvl2pPr>
            <a:lvl3pPr>
              <a:defRPr lang="en-GB" dirty="0" smtClean="0"/>
            </a:lvl3pPr>
            <a:lvl4pPr>
              <a:defRPr lang="en-GB" dirty="0" smtClean="0"/>
            </a:lvl4pPr>
            <a:lvl5pPr>
              <a:defRPr lang="en-GB" dirty="0" smtClean="0"/>
            </a:lvl5pPr>
            <a:lvl6pPr>
              <a:defRPr lang="en-GB" dirty="0" smtClean="0"/>
            </a:lvl6pPr>
            <a:lvl7pPr>
              <a:defRPr lang="en-GB" dirty="0" smtClean="0"/>
            </a:lvl7pPr>
            <a:lvl8pPr>
              <a:defRPr lang="en-GB" dirty="0" smtClean="0"/>
            </a:lvl8pPr>
            <a:lvl9pPr>
              <a:defRPr lang="en-GB" dirty="0" smtClean="0"/>
            </a:lvl9pPr>
          </a:lstStyle>
          <a:p>
            <a:pPr lvl="0"/>
            <a:r>
              <a:rPr lang="en-GB" noProof="0" dirty="0"/>
              <a:t>Click to edit master text style</a:t>
            </a:r>
          </a:p>
          <a:p>
            <a:pPr lvl="1"/>
            <a:r>
              <a:rPr lang="en-GB" noProof="0" dirty="0"/>
              <a:t>First Level</a:t>
            </a:r>
          </a:p>
          <a:p>
            <a:pPr lvl="2"/>
            <a:r>
              <a:rPr lang="en-GB" noProof="0" dirty="0"/>
              <a:t>Second Level</a:t>
            </a:r>
          </a:p>
          <a:p>
            <a:pPr lvl="3"/>
            <a:r>
              <a:rPr lang="en-GB" noProof="0" dirty="0"/>
              <a:t>Third Level</a:t>
            </a:r>
          </a:p>
          <a:p>
            <a:pPr lvl="4"/>
            <a:r>
              <a:rPr lang="en-GB" noProof="0" dirty="0"/>
              <a:t>Fourth Level</a:t>
            </a:r>
          </a:p>
          <a:p>
            <a:pPr lvl="5"/>
            <a:r>
              <a:rPr lang="en-GB" noProof="0" dirty="0"/>
              <a:t>Fifth Level</a:t>
            </a:r>
          </a:p>
          <a:p>
            <a:pPr lvl="6"/>
            <a:r>
              <a:rPr lang="en-GB" noProof="0" dirty="0"/>
              <a:t>Sixth Level</a:t>
            </a:r>
          </a:p>
          <a:p>
            <a:pPr lvl="7"/>
            <a:r>
              <a:rPr lang="en-GB" noProof="0" dirty="0"/>
              <a:t>Seventh Level</a:t>
            </a:r>
          </a:p>
          <a:p>
            <a:pPr lvl="8"/>
            <a:r>
              <a:rPr lang="en-GB" noProof="0" dirty="0"/>
              <a:t>Eighth Level</a:t>
            </a:r>
          </a:p>
        </p:txBody>
      </p:sp>
    </p:spTree>
    <p:extLst>
      <p:ext uri="{BB962C8B-B14F-4D97-AF65-F5344CB8AC3E}">
        <p14:creationId xmlns:p14="http://schemas.microsoft.com/office/powerpoint/2010/main" val="404207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2 Row Content">
    <p:spTree>
      <p:nvGrpSpPr>
        <p:cNvPr id="1" name=""/>
        <p:cNvGrpSpPr/>
        <p:nvPr/>
      </p:nvGrpSpPr>
      <p:grpSpPr>
        <a:xfrm>
          <a:off x="0" y="0"/>
          <a:ext cx="0" cy="0"/>
          <a:chOff x="0" y="0"/>
          <a:chExt cx="0" cy="0"/>
        </a:xfrm>
      </p:grpSpPr>
      <p:sp>
        <p:nvSpPr>
          <p:cNvPr id="7" name="Title"/>
          <p:cNvSpPr>
            <a:spLocks noGrp="1"/>
          </p:cNvSpPr>
          <p:nvPr>
            <p:ph type="title" hasCustomPrompt="1"/>
          </p:nvPr>
        </p:nvSpPr>
        <p:spPr>
          <a:xfrm>
            <a:off x="468000" y="468000"/>
            <a:ext cx="9756000" cy="678570"/>
          </a:xfrm>
        </p:spPr>
        <p:txBody>
          <a:bodyPr/>
          <a:lstStyle/>
          <a:p>
            <a:r>
              <a:rPr lang="en-GB" noProof="0" dirty="0"/>
              <a:t>Click to add title</a:t>
            </a:r>
          </a:p>
        </p:txBody>
      </p:sp>
      <p:sp>
        <p:nvSpPr>
          <p:cNvPr id="5" name="Content Placeholder 1"/>
          <p:cNvSpPr>
            <a:spLocks noGrp="1"/>
          </p:cNvSpPr>
          <p:nvPr>
            <p:ph sz="quarter" idx="11" hasCustomPrompt="1"/>
          </p:nvPr>
        </p:nvSpPr>
        <p:spPr bwMode="gray">
          <a:xfrm>
            <a:off x="469900" y="1476375"/>
            <a:ext cx="9756000" cy="2458800"/>
          </a:xfrm>
        </p:spPr>
        <p:txBody>
          <a:bodyPr vert="horz" lIns="0" tIns="0" rIns="0" bIns="0" rtlCol="0">
            <a:noAutofit/>
          </a:bodyPr>
          <a:lstStyle>
            <a:lvl1pPr>
              <a:defRPr lang="en-GB" dirty="0" smtClean="0"/>
            </a:lvl1pPr>
            <a:lvl2pPr>
              <a:defRPr lang="en-GB" dirty="0" smtClean="0"/>
            </a:lvl2pPr>
            <a:lvl3pPr>
              <a:defRPr lang="en-GB" dirty="0" smtClean="0"/>
            </a:lvl3pPr>
            <a:lvl4pPr>
              <a:defRPr lang="en-GB" dirty="0" smtClean="0"/>
            </a:lvl4pPr>
            <a:lvl5pPr>
              <a:defRPr lang="en-GB" dirty="0" smtClean="0"/>
            </a:lvl5pPr>
            <a:lvl6pPr>
              <a:defRPr lang="en-GB" dirty="0" smtClean="0"/>
            </a:lvl6pPr>
            <a:lvl7pPr>
              <a:defRPr lang="en-GB" dirty="0" smtClean="0"/>
            </a:lvl7pPr>
            <a:lvl8pPr>
              <a:defRPr lang="en-GB" dirty="0" smtClean="0"/>
            </a:lvl8pPr>
            <a:lvl9pPr>
              <a:defRPr lang="en-GB" dirty="0" smtClean="0"/>
            </a:lvl9pPr>
          </a:lstStyle>
          <a:p>
            <a:pPr lvl="0"/>
            <a:r>
              <a:rPr lang="en-GB" noProof="0" dirty="0"/>
              <a:t>Click to edit master text style</a:t>
            </a:r>
          </a:p>
          <a:p>
            <a:pPr lvl="1"/>
            <a:r>
              <a:rPr lang="en-GB" noProof="0" dirty="0"/>
              <a:t>First Level</a:t>
            </a:r>
          </a:p>
          <a:p>
            <a:pPr lvl="2"/>
            <a:r>
              <a:rPr lang="en-GB" noProof="0" dirty="0"/>
              <a:t>Second Level</a:t>
            </a:r>
          </a:p>
          <a:p>
            <a:pPr lvl="3"/>
            <a:r>
              <a:rPr lang="en-GB" noProof="0" dirty="0"/>
              <a:t>Third Level</a:t>
            </a:r>
          </a:p>
          <a:p>
            <a:pPr lvl="4"/>
            <a:r>
              <a:rPr lang="en-GB" noProof="0" dirty="0"/>
              <a:t>Fourth Level</a:t>
            </a:r>
          </a:p>
          <a:p>
            <a:pPr lvl="5"/>
            <a:r>
              <a:rPr lang="en-GB" noProof="0" dirty="0"/>
              <a:t>Fifth Level</a:t>
            </a:r>
          </a:p>
          <a:p>
            <a:pPr lvl="6"/>
            <a:r>
              <a:rPr lang="en-GB" noProof="0" dirty="0"/>
              <a:t>Sixth Level</a:t>
            </a:r>
          </a:p>
          <a:p>
            <a:pPr lvl="7"/>
            <a:r>
              <a:rPr lang="en-GB" noProof="0" dirty="0"/>
              <a:t>Seventh Level</a:t>
            </a:r>
          </a:p>
          <a:p>
            <a:pPr lvl="8"/>
            <a:r>
              <a:rPr lang="en-GB" noProof="0" dirty="0"/>
              <a:t>Eighth Level</a:t>
            </a:r>
          </a:p>
        </p:txBody>
      </p:sp>
      <p:sp>
        <p:nvSpPr>
          <p:cNvPr id="6" name="Content Placeholder 2"/>
          <p:cNvSpPr>
            <a:spLocks noGrp="1"/>
          </p:cNvSpPr>
          <p:nvPr>
            <p:ph sz="quarter" idx="14" hasCustomPrompt="1"/>
          </p:nvPr>
        </p:nvSpPr>
        <p:spPr bwMode="gray">
          <a:xfrm>
            <a:off x="468000" y="4168800"/>
            <a:ext cx="9756000" cy="2458800"/>
          </a:xfrm>
        </p:spPr>
        <p:txBody>
          <a:bodyPr vert="horz" lIns="0" tIns="0" rIns="0" bIns="0" rtlCol="0">
            <a:noAutofit/>
          </a:bodyPr>
          <a:lstStyle>
            <a:lvl1pPr>
              <a:defRPr lang="en-GB" dirty="0" smtClean="0"/>
            </a:lvl1pPr>
            <a:lvl2pPr>
              <a:defRPr lang="en-GB" dirty="0" smtClean="0"/>
            </a:lvl2pPr>
            <a:lvl3pPr>
              <a:defRPr lang="en-GB" dirty="0" smtClean="0"/>
            </a:lvl3pPr>
            <a:lvl4pPr>
              <a:defRPr lang="en-GB" dirty="0" smtClean="0"/>
            </a:lvl4pPr>
            <a:lvl5pPr>
              <a:defRPr lang="en-GB" dirty="0" smtClean="0"/>
            </a:lvl5pPr>
            <a:lvl6pPr>
              <a:defRPr lang="en-GB" dirty="0" smtClean="0"/>
            </a:lvl6pPr>
            <a:lvl7pPr>
              <a:defRPr lang="en-GB" dirty="0" smtClean="0"/>
            </a:lvl7pPr>
            <a:lvl8pPr>
              <a:defRPr lang="en-GB" dirty="0" smtClean="0"/>
            </a:lvl8pPr>
            <a:lvl9pPr>
              <a:defRPr lang="en-GB" dirty="0" smtClean="0"/>
            </a:lvl9pPr>
          </a:lstStyle>
          <a:p>
            <a:pPr lvl="0"/>
            <a:r>
              <a:rPr lang="en-GB" noProof="0" dirty="0"/>
              <a:t>Click to edit master text style</a:t>
            </a:r>
          </a:p>
          <a:p>
            <a:pPr lvl="1"/>
            <a:r>
              <a:rPr lang="en-GB" noProof="0" dirty="0"/>
              <a:t>First Level</a:t>
            </a:r>
          </a:p>
          <a:p>
            <a:pPr lvl="2"/>
            <a:r>
              <a:rPr lang="en-GB" noProof="0" dirty="0"/>
              <a:t>Second Level</a:t>
            </a:r>
          </a:p>
          <a:p>
            <a:pPr lvl="3"/>
            <a:r>
              <a:rPr lang="en-GB" noProof="0" dirty="0"/>
              <a:t>Third Level</a:t>
            </a:r>
          </a:p>
          <a:p>
            <a:pPr lvl="4"/>
            <a:r>
              <a:rPr lang="en-GB" noProof="0" dirty="0"/>
              <a:t>Fourth Level</a:t>
            </a:r>
          </a:p>
          <a:p>
            <a:pPr lvl="5"/>
            <a:r>
              <a:rPr lang="en-GB" noProof="0" dirty="0"/>
              <a:t>Fifth Level</a:t>
            </a:r>
          </a:p>
          <a:p>
            <a:pPr lvl="6"/>
            <a:r>
              <a:rPr lang="en-GB" noProof="0" dirty="0"/>
              <a:t>Sixth Level</a:t>
            </a:r>
          </a:p>
          <a:p>
            <a:pPr lvl="7"/>
            <a:r>
              <a:rPr lang="en-GB" noProof="0" dirty="0"/>
              <a:t>Seventh Level</a:t>
            </a:r>
          </a:p>
          <a:p>
            <a:pPr lvl="8"/>
            <a:r>
              <a:rPr lang="en-GB" noProof="0" dirty="0"/>
              <a:t>Eighth Level</a:t>
            </a:r>
          </a:p>
        </p:txBody>
      </p:sp>
    </p:spTree>
    <p:extLst>
      <p:ext uri="{BB962C8B-B14F-4D97-AF65-F5344CB8AC3E}">
        <p14:creationId xmlns:p14="http://schemas.microsoft.com/office/powerpoint/2010/main" val="4120273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4 Content">
    <p:spTree>
      <p:nvGrpSpPr>
        <p:cNvPr id="1" name=""/>
        <p:cNvGrpSpPr/>
        <p:nvPr/>
      </p:nvGrpSpPr>
      <p:grpSpPr>
        <a:xfrm>
          <a:off x="0" y="0"/>
          <a:ext cx="0" cy="0"/>
          <a:chOff x="0" y="0"/>
          <a:chExt cx="0" cy="0"/>
        </a:xfrm>
      </p:grpSpPr>
      <p:sp>
        <p:nvSpPr>
          <p:cNvPr id="7" name="Title"/>
          <p:cNvSpPr>
            <a:spLocks noGrp="1"/>
          </p:cNvSpPr>
          <p:nvPr>
            <p:ph type="title" hasCustomPrompt="1"/>
          </p:nvPr>
        </p:nvSpPr>
        <p:spPr>
          <a:xfrm>
            <a:off x="468000" y="468000"/>
            <a:ext cx="9756000" cy="678570"/>
          </a:xfrm>
        </p:spPr>
        <p:txBody>
          <a:bodyPr/>
          <a:lstStyle/>
          <a:p>
            <a:r>
              <a:rPr lang="en-GB" noProof="0" dirty="0"/>
              <a:t>Click to add title</a:t>
            </a:r>
          </a:p>
        </p:txBody>
      </p:sp>
      <p:sp>
        <p:nvSpPr>
          <p:cNvPr id="6" name="Content Placeholder 1"/>
          <p:cNvSpPr>
            <a:spLocks noGrp="1"/>
          </p:cNvSpPr>
          <p:nvPr>
            <p:ph sz="quarter" idx="19" hasCustomPrompt="1"/>
          </p:nvPr>
        </p:nvSpPr>
        <p:spPr bwMode="gray">
          <a:xfrm>
            <a:off x="468000" y="1476000"/>
            <a:ext cx="4762800" cy="2458800"/>
          </a:xfrm>
        </p:spPr>
        <p:txBody>
          <a:bodyPr vert="horz" lIns="0" tIns="0" rIns="0" bIns="0" rtlCol="0">
            <a:noAutofit/>
          </a:bodyPr>
          <a:lstStyle>
            <a:lvl1pPr>
              <a:defRPr lang="en-GB" dirty="0" smtClean="0"/>
            </a:lvl1pPr>
            <a:lvl2pPr>
              <a:defRPr lang="en-GB" dirty="0" smtClean="0"/>
            </a:lvl2pPr>
            <a:lvl3pPr>
              <a:defRPr lang="en-GB" dirty="0" smtClean="0"/>
            </a:lvl3pPr>
            <a:lvl4pPr>
              <a:defRPr lang="en-GB" dirty="0" smtClean="0"/>
            </a:lvl4pPr>
            <a:lvl5pPr>
              <a:defRPr lang="en-GB" dirty="0" smtClean="0"/>
            </a:lvl5pPr>
            <a:lvl6pPr>
              <a:defRPr lang="en-GB" dirty="0" smtClean="0"/>
            </a:lvl6pPr>
            <a:lvl7pPr>
              <a:defRPr lang="en-GB" dirty="0" smtClean="0"/>
            </a:lvl7pPr>
            <a:lvl8pPr>
              <a:defRPr lang="en-GB" dirty="0" smtClean="0"/>
            </a:lvl8pPr>
            <a:lvl9pPr>
              <a:defRPr lang="en-GB" dirty="0" smtClean="0"/>
            </a:lvl9pPr>
          </a:lstStyle>
          <a:p>
            <a:pPr lvl="0"/>
            <a:r>
              <a:rPr lang="en-GB" noProof="0" dirty="0"/>
              <a:t>Click to edit master text style</a:t>
            </a:r>
          </a:p>
          <a:p>
            <a:pPr lvl="1"/>
            <a:r>
              <a:rPr lang="en-GB" noProof="0" dirty="0"/>
              <a:t>First Level</a:t>
            </a:r>
          </a:p>
          <a:p>
            <a:pPr lvl="2"/>
            <a:r>
              <a:rPr lang="en-GB" noProof="0" dirty="0"/>
              <a:t>Second Level</a:t>
            </a:r>
          </a:p>
          <a:p>
            <a:pPr lvl="3"/>
            <a:r>
              <a:rPr lang="en-GB" noProof="0" dirty="0"/>
              <a:t>Third Level</a:t>
            </a:r>
          </a:p>
          <a:p>
            <a:pPr lvl="4"/>
            <a:r>
              <a:rPr lang="en-GB" noProof="0" dirty="0"/>
              <a:t>Fourth Level</a:t>
            </a:r>
          </a:p>
          <a:p>
            <a:pPr lvl="5"/>
            <a:r>
              <a:rPr lang="en-GB" noProof="0" dirty="0"/>
              <a:t>Fifth Level</a:t>
            </a:r>
          </a:p>
          <a:p>
            <a:pPr lvl="6"/>
            <a:r>
              <a:rPr lang="en-GB" noProof="0" dirty="0"/>
              <a:t>Sixth Level</a:t>
            </a:r>
          </a:p>
          <a:p>
            <a:pPr lvl="7"/>
            <a:r>
              <a:rPr lang="en-GB" noProof="0" dirty="0"/>
              <a:t>Seventh Level</a:t>
            </a:r>
          </a:p>
          <a:p>
            <a:pPr lvl="8"/>
            <a:r>
              <a:rPr lang="en-GB" noProof="0" dirty="0"/>
              <a:t>Eighth Level</a:t>
            </a:r>
          </a:p>
        </p:txBody>
      </p:sp>
      <p:sp>
        <p:nvSpPr>
          <p:cNvPr id="13" name="Content Placeholder 2"/>
          <p:cNvSpPr>
            <a:spLocks noGrp="1"/>
          </p:cNvSpPr>
          <p:nvPr>
            <p:ph sz="quarter" idx="15" hasCustomPrompt="1"/>
          </p:nvPr>
        </p:nvSpPr>
        <p:spPr bwMode="gray">
          <a:xfrm>
            <a:off x="5464800" y="1476187"/>
            <a:ext cx="4762800" cy="2458800"/>
          </a:xfrm>
        </p:spPr>
        <p:txBody>
          <a:bodyPr vert="horz" lIns="0" tIns="0" rIns="0" bIns="0" rtlCol="0">
            <a:noAutofit/>
          </a:bodyPr>
          <a:lstStyle>
            <a:lvl1pPr>
              <a:defRPr lang="en-GB" dirty="0" smtClean="0"/>
            </a:lvl1pPr>
            <a:lvl2pPr>
              <a:defRPr lang="en-GB" dirty="0" smtClean="0"/>
            </a:lvl2pPr>
            <a:lvl3pPr>
              <a:defRPr lang="en-GB" dirty="0" smtClean="0"/>
            </a:lvl3pPr>
            <a:lvl4pPr>
              <a:defRPr lang="en-GB" dirty="0" smtClean="0"/>
            </a:lvl4pPr>
            <a:lvl5pPr>
              <a:defRPr lang="en-GB" dirty="0" smtClean="0"/>
            </a:lvl5pPr>
            <a:lvl6pPr>
              <a:defRPr lang="en-GB" dirty="0" smtClean="0"/>
            </a:lvl6pPr>
            <a:lvl7pPr>
              <a:defRPr lang="en-GB" dirty="0" smtClean="0"/>
            </a:lvl7pPr>
            <a:lvl8pPr>
              <a:defRPr lang="en-GB" dirty="0" smtClean="0"/>
            </a:lvl8pPr>
            <a:lvl9pPr>
              <a:defRPr lang="en-GB" dirty="0" smtClean="0"/>
            </a:lvl9pPr>
          </a:lstStyle>
          <a:p>
            <a:pPr lvl="0"/>
            <a:r>
              <a:rPr lang="en-GB" noProof="0" dirty="0"/>
              <a:t>Click to edit master text style</a:t>
            </a:r>
          </a:p>
          <a:p>
            <a:pPr lvl="1"/>
            <a:r>
              <a:rPr lang="en-GB" noProof="0" dirty="0"/>
              <a:t>First Level</a:t>
            </a:r>
          </a:p>
          <a:p>
            <a:pPr lvl="2"/>
            <a:r>
              <a:rPr lang="en-GB" noProof="0" dirty="0"/>
              <a:t>Second Level</a:t>
            </a:r>
          </a:p>
          <a:p>
            <a:pPr lvl="3"/>
            <a:r>
              <a:rPr lang="en-GB" noProof="0" dirty="0"/>
              <a:t>Third Level</a:t>
            </a:r>
          </a:p>
          <a:p>
            <a:pPr lvl="4"/>
            <a:r>
              <a:rPr lang="en-GB" noProof="0" dirty="0"/>
              <a:t>Fourth Level</a:t>
            </a:r>
          </a:p>
          <a:p>
            <a:pPr lvl="5"/>
            <a:r>
              <a:rPr lang="en-GB" noProof="0" dirty="0"/>
              <a:t>Fifth Level</a:t>
            </a:r>
          </a:p>
          <a:p>
            <a:pPr lvl="6"/>
            <a:r>
              <a:rPr lang="en-GB" noProof="0" dirty="0"/>
              <a:t>Sixth Level</a:t>
            </a:r>
          </a:p>
          <a:p>
            <a:pPr lvl="7"/>
            <a:r>
              <a:rPr lang="en-GB" noProof="0" dirty="0"/>
              <a:t>Seventh Level</a:t>
            </a:r>
          </a:p>
          <a:p>
            <a:pPr lvl="8"/>
            <a:r>
              <a:rPr lang="en-GB" noProof="0" dirty="0"/>
              <a:t>Eighth Level</a:t>
            </a:r>
          </a:p>
        </p:txBody>
      </p:sp>
      <p:sp>
        <p:nvSpPr>
          <p:cNvPr id="15" name="Content Placeholder 3"/>
          <p:cNvSpPr>
            <a:spLocks noGrp="1"/>
          </p:cNvSpPr>
          <p:nvPr>
            <p:ph sz="quarter" idx="16" hasCustomPrompt="1"/>
          </p:nvPr>
        </p:nvSpPr>
        <p:spPr bwMode="gray">
          <a:xfrm>
            <a:off x="468000" y="4168800"/>
            <a:ext cx="4762800" cy="2458800"/>
          </a:xfrm>
        </p:spPr>
        <p:txBody>
          <a:bodyPr vert="horz" lIns="0" tIns="0" rIns="0" bIns="0" rtlCol="0">
            <a:noAutofit/>
          </a:bodyPr>
          <a:lstStyle>
            <a:lvl1pPr>
              <a:defRPr lang="en-GB" dirty="0" smtClean="0"/>
            </a:lvl1pPr>
            <a:lvl2pPr>
              <a:defRPr lang="en-GB" dirty="0" smtClean="0"/>
            </a:lvl2pPr>
            <a:lvl3pPr>
              <a:defRPr lang="en-GB" dirty="0" smtClean="0"/>
            </a:lvl3pPr>
            <a:lvl4pPr>
              <a:defRPr lang="en-GB" dirty="0" smtClean="0"/>
            </a:lvl4pPr>
            <a:lvl5pPr>
              <a:defRPr lang="en-GB" dirty="0" smtClean="0"/>
            </a:lvl5pPr>
            <a:lvl6pPr>
              <a:defRPr lang="en-GB" dirty="0" smtClean="0"/>
            </a:lvl6pPr>
            <a:lvl7pPr>
              <a:defRPr lang="en-GB" dirty="0" smtClean="0"/>
            </a:lvl7pPr>
            <a:lvl8pPr>
              <a:defRPr lang="en-GB" dirty="0" smtClean="0"/>
            </a:lvl8pPr>
            <a:lvl9pPr>
              <a:defRPr lang="en-GB" dirty="0" smtClean="0"/>
            </a:lvl9pPr>
          </a:lstStyle>
          <a:p>
            <a:pPr lvl="0"/>
            <a:r>
              <a:rPr lang="en-GB" noProof="0" dirty="0"/>
              <a:t>Click to edit master text style</a:t>
            </a:r>
          </a:p>
          <a:p>
            <a:pPr lvl="1"/>
            <a:r>
              <a:rPr lang="en-GB" noProof="0" dirty="0"/>
              <a:t>First Level</a:t>
            </a:r>
          </a:p>
          <a:p>
            <a:pPr lvl="2"/>
            <a:r>
              <a:rPr lang="en-GB" noProof="0" dirty="0"/>
              <a:t>Second Level</a:t>
            </a:r>
          </a:p>
          <a:p>
            <a:pPr lvl="3"/>
            <a:r>
              <a:rPr lang="en-GB" noProof="0" dirty="0"/>
              <a:t>Third Level</a:t>
            </a:r>
          </a:p>
          <a:p>
            <a:pPr lvl="4"/>
            <a:r>
              <a:rPr lang="en-GB" noProof="0" dirty="0"/>
              <a:t>Fourth Level</a:t>
            </a:r>
          </a:p>
          <a:p>
            <a:pPr lvl="5"/>
            <a:r>
              <a:rPr lang="en-GB" noProof="0" dirty="0"/>
              <a:t>Fifth Level</a:t>
            </a:r>
          </a:p>
          <a:p>
            <a:pPr lvl="6"/>
            <a:r>
              <a:rPr lang="en-GB" noProof="0" dirty="0"/>
              <a:t>Sixth Level</a:t>
            </a:r>
          </a:p>
          <a:p>
            <a:pPr lvl="7"/>
            <a:r>
              <a:rPr lang="en-GB" noProof="0" dirty="0"/>
              <a:t>Seventh Level</a:t>
            </a:r>
          </a:p>
          <a:p>
            <a:pPr lvl="8"/>
            <a:r>
              <a:rPr lang="en-GB" noProof="0" dirty="0"/>
              <a:t>Eighth Level</a:t>
            </a:r>
          </a:p>
        </p:txBody>
      </p:sp>
      <p:sp>
        <p:nvSpPr>
          <p:cNvPr id="17" name="Content Placeholder 4"/>
          <p:cNvSpPr>
            <a:spLocks noGrp="1"/>
          </p:cNvSpPr>
          <p:nvPr>
            <p:ph sz="quarter" idx="17" hasCustomPrompt="1"/>
          </p:nvPr>
        </p:nvSpPr>
        <p:spPr bwMode="gray">
          <a:xfrm>
            <a:off x="5464800" y="4168800"/>
            <a:ext cx="4762800" cy="2458800"/>
          </a:xfrm>
        </p:spPr>
        <p:txBody>
          <a:bodyPr vert="horz" lIns="0" tIns="0" rIns="0" bIns="0" rtlCol="0">
            <a:noAutofit/>
          </a:bodyPr>
          <a:lstStyle>
            <a:lvl1pPr>
              <a:defRPr lang="en-GB" dirty="0" smtClean="0"/>
            </a:lvl1pPr>
            <a:lvl2pPr>
              <a:defRPr lang="en-GB" dirty="0" smtClean="0"/>
            </a:lvl2pPr>
            <a:lvl3pPr>
              <a:defRPr lang="en-GB" dirty="0" smtClean="0"/>
            </a:lvl3pPr>
            <a:lvl4pPr>
              <a:defRPr lang="en-GB" dirty="0" smtClean="0"/>
            </a:lvl4pPr>
            <a:lvl5pPr>
              <a:defRPr lang="en-GB" dirty="0" smtClean="0"/>
            </a:lvl5pPr>
            <a:lvl6pPr>
              <a:defRPr lang="en-GB" dirty="0" smtClean="0"/>
            </a:lvl6pPr>
            <a:lvl7pPr>
              <a:defRPr lang="en-GB" dirty="0" smtClean="0"/>
            </a:lvl7pPr>
            <a:lvl8pPr>
              <a:defRPr lang="en-GB" dirty="0" smtClean="0"/>
            </a:lvl8pPr>
            <a:lvl9pPr>
              <a:defRPr lang="en-GB" dirty="0" smtClean="0"/>
            </a:lvl9pPr>
          </a:lstStyle>
          <a:p>
            <a:pPr lvl="0"/>
            <a:r>
              <a:rPr lang="en-GB" noProof="0" dirty="0"/>
              <a:t>Click to edit master text style</a:t>
            </a:r>
          </a:p>
          <a:p>
            <a:pPr lvl="1"/>
            <a:r>
              <a:rPr lang="en-GB" noProof="0" dirty="0"/>
              <a:t>First Level</a:t>
            </a:r>
          </a:p>
          <a:p>
            <a:pPr lvl="2"/>
            <a:r>
              <a:rPr lang="en-GB" noProof="0" dirty="0"/>
              <a:t>Second Level</a:t>
            </a:r>
          </a:p>
          <a:p>
            <a:pPr lvl="3"/>
            <a:r>
              <a:rPr lang="en-GB" noProof="0" dirty="0"/>
              <a:t>Third Level</a:t>
            </a:r>
          </a:p>
          <a:p>
            <a:pPr lvl="4"/>
            <a:r>
              <a:rPr lang="en-GB" noProof="0" dirty="0"/>
              <a:t>Fourth Level</a:t>
            </a:r>
          </a:p>
          <a:p>
            <a:pPr lvl="5"/>
            <a:r>
              <a:rPr lang="en-GB" noProof="0" dirty="0"/>
              <a:t>Fifth Level</a:t>
            </a:r>
          </a:p>
          <a:p>
            <a:pPr lvl="6"/>
            <a:r>
              <a:rPr lang="en-GB" noProof="0" dirty="0"/>
              <a:t>Sixth Level</a:t>
            </a:r>
          </a:p>
          <a:p>
            <a:pPr lvl="7"/>
            <a:r>
              <a:rPr lang="en-GB" noProof="0" dirty="0"/>
              <a:t>Seventh Level</a:t>
            </a:r>
          </a:p>
          <a:p>
            <a:pPr lvl="8"/>
            <a:r>
              <a:rPr lang="en-GB" noProof="0" dirty="0"/>
              <a:t>Eighth Level</a:t>
            </a:r>
          </a:p>
        </p:txBody>
      </p:sp>
    </p:spTree>
    <p:extLst>
      <p:ext uri="{BB962C8B-B14F-4D97-AF65-F5344CB8AC3E}">
        <p14:creationId xmlns:p14="http://schemas.microsoft.com/office/powerpoint/2010/main" val="3306265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6 Content">
    <p:spTree>
      <p:nvGrpSpPr>
        <p:cNvPr id="1" name=""/>
        <p:cNvGrpSpPr/>
        <p:nvPr/>
      </p:nvGrpSpPr>
      <p:grpSpPr>
        <a:xfrm>
          <a:off x="0" y="0"/>
          <a:ext cx="0" cy="0"/>
          <a:chOff x="0" y="0"/>
          <a:chExt cx="0" cy="0"/>
        </a:xfrm>
      </p:grpSpPr>
      <p:sp>
        <p:nvSpPr>
          <p:cNvPr id="10" name="Title"/>
          <p:cNvSpPr>
            <a:spLocks noGrp="1"/>
          </p:cNvSpPr>
          <p:nvPr>
            <p:ph type="title" hasCustomPrompt="1"/>
          </p:nvPr>
        </p:nvSpPr>
        <p:spPr>
          <a:xfrm>
            <a:off x="468000" y="468000"/>
            <a:ext cx="9756000" cy="678570"/>
          </a:xfrm>
        </p:spPr>
        <p:txBody>
          <a:bodyPr/>
          <a:lstStyle/>
          <a:p>
            <a:r>
              <a:rPr lang="en-GB" noProof="0" dirty="0"/>
              <a:t>Click to add title</a:t>
            </a:r>
          </a:p>
        </p:txBody>
      </p:sp>
      <p:sp>
        <p:nvSpPr>
          <p:cNvPr id="5" name="Content Placeholder 1"/>
          <p:cNvSpPr>
            <a:spLocks noGrp="1"/>
          </p:cNvSpPr>
          <p:nvPr>
            <p:ph sz="quarter" idx="11" hasCustomPrompt="1"/>
          </p:nvPr>
        </p:nvSpPr>
        <p:spPr bwMode="gray">
          <a:xfrm>
            <a:off x="468000" y="1475999"/>
            <a:ext cx="3096000" cy="2458800"/>
          </a:xfrm>
        </p:spPr>
        <p:txBody>
          <a:bodyPr vert="horz" lIns="0" tIns="0" rIns="0" bIns="0" rtlCol="0">
            <a:noAutofit/>
          </a:bodyPr>
          <a:lstStyle>
            <a:lvl1pPr>
              <a:defRPr lang="en-GB" dirty="0" smtClean="0"/>
            </a:lvl1pPr>
            <a:lvl2pPr>
              <a:defRPr lang="en-GB" dirty="0" smtClean="0"/>
            </a:lvl2pPr>
            <a:lvl3pPr>
              <a:defRPr lang="en-GB" dirty="0" smtClean="0"/>
            </a:lvl3pPr>
            <a:lvl4pPr>
              <a:defRPr lang="en-GB" dirty="0" smtClean="0"/>
            </a:lvl4pPr>
            <a:lvl5pPr>
              <a:defRPr lang="en-GB" dirty="0" smtClean="0"/>
            </a:lvl5pPr>
            <a:lvl6pPr>
              <a:defRPr lang="en-GB" dirty="0" smtClean="0"/>
            </a:lvl6pPr>
            <a:lvl7pPr>
              <a:defRPr lang="en-GB" dirty="0" smtClean="0"/>
            </a:lvl7pPr>
            <a:lvl8pPr>
              <a:defRPr lang="en-GB" dirty="0" smtClean="0"/>
            </a:lvl8pPr>
            <a:lvl9pPr>
              <a:defRPr lang="en-GB" dirty="0" smtClean="0"/>
            </a:lvl9pPr>
          </a:lstStyle>
          <a:p>
            <a:pPr lvl="0"/>
            <a:r>
              <a:rPr lang="en-GB" noProof="0" dirty="0"/>
              <a:t>Click to edit master text style</a:t>
            </a:r>
          </a:p>
          <a:p>
            <a:pPr lvl="1"/>
            <a:r>
              <a:rPr lang="en-GB" noProof="0" dirty="0"/>
              <a:t>First Level</a:t>
            </a:r>
          </a:p>
          <a:p>
            <a:pPr lvl="2"/>
            <a:r>
              <a:rPr lang="en-GB" noProof="0" dirty="0"/>
              <a:t>Second Level</a:t>
            </a:r>
          </a:p>
          <a:p>
            <a:pPr lvl="3"/>
            <a:r>
              <a:rPr lang="en-GB" noProof="0" dirty="0"/>
              <a:t>Third Level</a:t>
            </a:r>
          </a:p>
          <a:p>
            <a:pPr lvl="4"/>
            <a:r>
              <a:rPr lang="en-GB" noProof="0" dirty="0"/>
              <a:t>Fourth Level</a:t>
            </a:r>
          </a:p>
          <a:p>
            <a:pPr lvl="5"/>
            <a:r>
              <a:rPr lang="en-GB" noProof="0" dirty="0"/>
              <a:t>Fifth Level</a:t>
            </a:r>
          </a:p>
          <a:p>
            <a:pPr lvl="6"/>
            <a:r>
              <a:rPr lang="en-GB" noProof="0" dirty="0"/>
              <a:t>Sixth Level</a:t>
            </a:r>
          </a:p>
          <a:p>
            <a:pPr lvl="7"/>
            <a:r>
              <a:rPr lang="en-GB" noProof="0" dirty="0"/>
              <a:t>Seventh Level</a:t>
            </a:r>
          </a:p>
          <a:p>
            <a:pPr lvl="8"/>
            <a:r>
              <a:rPr lang="en-GB" noProof="0" dirty="0"/>
              <a:t>Eighth Level</a:t>
            </a:r>
          </a:p>
        </p:txBody>
      </p:sp>
      <p:sp>
        <p:nvSpPr>
          <p:cNvPr id="7" name="Content Placeholder 2"/>
          <p:cNvSpPr>
            <a:spLocks noGrp="1"/>
          </p:cNvSpPr>
          <p:nvPr>
            <p:ph sz="quarter" idx="12" hasCustomPrompt="1"/>
          </p:nvPr>
        </p:nvSpPr>
        <p:spPr bwMode="gray">
          <a:xfrm>
            <a:off x="3798000" y="1475999"/>
            <a:ext cx="3096000" cy="2458800"/>
          </a:xfrm>
        </p:spPr>
        <p:txBody>
          <a:bodyPr vert="horz" lIns="0" tIns="0" rIns="0" bIns="0" rtlCol="0">
            <a:noAutofit/>
          </a:bodyPr>
          <a:lstStyle>
            <a:lvl1pPr>
              <a:defRPr lang="en-GB" dirty="0" smtClean="0"/>
            </a:lvl1pPr>
            <a:lvl2pPr>
              <a:defRPr lang="en-GB" dirty="0" smtClean="0"/>
            </a:lvl2pPr>
            <a:lvl3pPr>
              <a:defRPr lang="en-GB" dirty="0" smtClean="0"/>
            </a:lvl3pPr>
            <a:lvl4pPr>
              <a:defRPr lang="en-GB" dirty="0" smtClean="0"/>
            </a:lvl4pPr>
            <a:lvl5pPr>
              <a:defRPr lang="en-GB" dirty="0" smtClean="0"/>
            </a:lvl5pPr>
            <a:lvl6pPr>
              <a:defRPr lang="en-GB" dirty="0" smtClean="0"/>
            </a:lvl6pPr>
            <a:lvl7pPr>
              <a:defRPr lang="en-GB" dirty="0" smtClean="0"/>
            </a:lvl7pPr>
            <a:lvl8pPr>
              <a:defRPr lang="en-GB" dirty="0" smtClean="0"/>
            </a:lvl8pPr>
            <a:lvl9pPr>
              <a:defRPr lang="en-GB" dirty="0" smtClean="0"/>
            </a:lvl9pPr>
          </a:lstStyle>
          <a:p>
            <a:pPr lvl="0"/>
            <a:r>
              <a:rPr lang="en-GB" noProof="0" dirty="0"/>
              <a:t>Click to edit master text style</a:t>
            </a:r>
          </a:p>
          <a:p>
            <a:pPr lvl="1"/>
            <a:r>
              <a:rPr lang="en-GB" noProof="0" dirty="0"/>
              <a:t>First Level</a:t>
            </a:r>
          </a:p>
          <a:p>
            <a:pPr lvl="2"/>
            <a:r>
              <a:rPr lang="en-GB" noProof="0" dirty="0"/>
              <a:t>Second Level</a:t>
            </a:r>
          </a:p>
          <a:p>
            <a:pPr lvl="3"/>
            <a:r>
              <a:rPr lang="en-GB" noProof="0" dirty="0"/>
              <a:t>Third Level</a:t>
            </a:r>
          </a:p>
          <a:p>
            <a:pPr lvl="4"/>
            <a:r>
              <a:rPr lang="en-GB" noProof="0" dirty="0"/>
              <a:t>Fourth Level</a:t>
            </a:r>
          </a:p>
          <a:p>
            <a:pPr lvl="5"/>
            <a:r>
              <a:rPr lang="en-GB" noProof="0" dirty="0"/>
              <a:t>Fifth Level</a:t>
            </a:r>
          </a:p>
          <a:p>
            <a:pPr lvl="6"/>
            <a:r>
              <a:rPr lang="en-GB" noProof="0" dirty="0"/>
              <a:t>Sixth Level</a:t>
            </a:r>
          </a:p>
          <a:p>
            <a:pPr lvl="7"/>
            <a:r>
              <a:rPr lang="en-GB" noProof="0" dirty="0"/>
              <a:t>Seventh Level</a:t>
            </a:r>
          </a:p>
          <a:p>
            <a:pPr lvl="8"/>
            <a:r>
              <a:rPr lang="en-GB" noProof="0" dirty="0"/>
              <a:t>Eighth Level</a:t>
            </a:r>
          </a:p>
          <a:p>
            <a:pPr lvl="8"/>
            <a:endParaRPr lang="en-GB" noProof="0" dirty="0"/>
          </a:p>
        </p:txBody>
      </p:sp>
      <p:sp>
        <p:nvSpPr>
          <p:cNvPr id="9" name="Content Placeholder 3"/>
          <p:cNvSpPr>
            <a:spLocks noGrp="1"/>
          </p:cNvSpPr>
          <p:nvPr>
            <p:ph sz="quarter" idx="13" hasCustomPrompt="1"/>
          </p:nvPr>
        </p:nvSpPr>
        <p:spPr bwMode="gray">
          <a:xfrm>
            <a:off x="7128000" y="1475999"/>
            <a:ext cx="3096000" cy="2458800"/>
          </a:xfrm>
        </p:spPr>
        <p:txBody>
          <a:bodyPr vert="horz" lIns="0" tIns="0" rIns="0" bIns="0" rtlCol="0">
            <a:noAutofit/>
          </a:bodyPr>
          <a:lstStyle>
            <a:lvl1pPr>
              <a:defRPr lang="en-GB" dirty="0" smtClean="0"/>
            </a:lvl1pPr>
            <a:lvl2pPr>
              <a:defRPr lang="en-GB" dirty="0" smtClean="0"/>
            </a:lvl2pPr>
            <a:lvl3pPr>
              <a:defRPr lang="en-GB" dirty="0" smtClean="0"/>
            </a:lvl3pPr>
            <a:lvl4pPr>
              <a:defRPr lang="en-GB" dirty="0" smtClean="0"/>
            </a:lvl4pPr>
            <a:lvl5pPr>
              <a:defRPr lang="en-GB" dirty="0" smtClean="0"/>
            </a:lvl5pPr>
            <a:lvl6pPr>
              <a:defRPr lang="en-GB" dirty="0" smtClean="0"/>
            </a:lvl6pPr>
            <a:lvl7pPr>
              <a:defRPr lang="en-GB" dirty="0" smtClean="0"/>
            </a:lvl7pPr>
            <a:lvl8pPr>
              <a:defRPr lang="en-GB" dirty="0" smtClean="0"/>
            </a:lvl8pPr>
            <a:lvl9pPr>
              <a:defRPr lang="en-GB" dirty="0" smtClean="0"/>
            </a:lvl9pPr>
          </a:lstStyle>
          <a:p>
            <a:pPr lvl="0"/>
            <a:r>
              <a:rPr lang="en-GB" noProof="0" dirty="0"/>
              <a:t>Click to edit master text style</a:t>
            </a:r>
          </a:p>
          <a:p>
            <a:pPr lvl="1"/>
            <a:r>
              <a:rPr lang="en-GB" noProof="0" dirty="0"/>
              <a:t>First Level</a:t>
            </a:r>
          </a:p>
          <a:p>
            <a:pPr lvl="2"/>
            <a:r>
              <a:rPr lang="en-GB" noProof="0" dirty="0"/>
              <a:t>Second Level</a:t>
            </a:r>
          </a:p>
          <a:p>
            <a:pPr lvl="3"/>
            <a:r>
              <a:rPr lang="en-GB" noProof="0" dirty="0"/>
              <a:t>Third Level</a:t>
            </a:r>
          </a:p>
          <a:p>
            <a:pPr lvl="4"/>
            <a:r>
              <a:rPr lang="en-GB" noProof="0" dirty="0"/>
              <a:t>Fourth Level</a:t>
            </a:r>
          </a:p>
          <a:p>
            <a:pPr lvl="5"/>
            <a:r>
              <a:rPr lang="en-GB" noProof="0" dirty="0"/>
              <a:t>Fifth Level</a:t>
            </a:r>
          </a:p>
          <a:p>
            <a:pPr lvl="6"/>
            <a:r>
              <a:rPr lang="en-GB" noProof="0" dirty="0"/>
              <a:t>Sixth Level</a:t>
            </a:r>
          </a:p>
          <a:p>
            <a:pPr lvl="7"/>
            <a:r>
              <a:rPr lang="en-GB" noProof="0" dirty="0"/>
              <a:t>Seventh Level</a:t>
            </a:r>
          </a:p>
          <a:p>
            <a:pPr lvl="8"/>
            <a:r>
              <a:rPr lang="en-GB" noProof="0" dirty="0"/>
              <a:t>Eighth Level</a:t>
            </a:r>
          </a:p>
        </p:txBody>
      </p:sp>
      <p:sp>
        <p:nvSpPr>
          <p:cNvPr id="11" name="Content Placeholder 4"/>
          <p:cNvSpPr>
            <a:spLocks noGrp="1"/>
          </p:cNvSpPr>
          <p:nvPr>
            <p:ph sz="quarter" idx="14" hasCustomPrompt="1"/>
          </p:nvPr>
        </p:nvSpPr>
        <p:spPr bwMode="gray">
          <a:xfrm>
            <a:off x="468000" y="4168800"/>
            <a:ext cx="3096000" cy="2458800"/>
          </a:xfrm>
        </p:spPr>
        <p:txBody>
          <a:bodyPr vert="horz" lIns="0" tIns="0" rIns="0" bIns="0" rtlCol="0">
            <a:noAutofit/>
          </a:bodyPr>
          <a:lstStyle>
            <a:lvl1pPr>
              <a:defRPr lang="en-GB" dirty="0" smtClean="0"/>
            </a:lvl1pPr>
            <a:lvl2pPr>
              <a:defRPr lang="en-GB" dirty="0" smtClean="0"/>
            </a:lvl2pPr>
            <a:lvl3pPr>
              <a:defRPr lang="en-GB" dirty="0" smtClean="0"/>
            </a:lvl3pPr>
            <a:lvl4pPr>
              <a:defRPr lang="en-GB" dirty="0" smtClean="0"/>
            </a:lvl4pPr>
            <a:lvl5pPr>
              <a:defRPr lang="en-GB" dirty="0" smtClean="0"/>
            </a:lvl5pPr>
            <a:lvl6pPr>
              <a:defRPr lang="en-GB" dirty="0" smtClean="0"/>
            </a:lvl6pPr>
            <a:lvl7pPr>
              <a:defRPr lang="en-GB" dirty="0" smtClean="0"/>
            </a:lvl7pPr>
            <a:lvl8pPr>
              <a:defRPr lang="en-GB" dirty="0" smtClean="0"/>
            </a:lvl8pPr>
            <a:lvl9pPr>
              <a:defRPr lang="en-GB" dirty="0" smtClean="0"/>
            </a:lvl9pPr>
          </a:lstStyle>
          <a:p>
            <a:pPr lvl="0"/>
            <a:r>
              <a:rPr lang="en-GB" noProof="0" dirty="0"/>
              <a:t>Click to edit master text style</a:t>
            </a:r>
          </a:p>
          <a:p>
            <a:pPr lvl="1"/>
            <a:r>
              <a:rPr lang="en-GB" noProof="0" dirty="0"/>
              <a:t>First Level</a:t>
            </a:r>
          </a:p>
          <a:p>
            <a:pPr lvl="2"/>
            <a:r>
              <a:rPr lang="en-GB" noProof="0" dirty="0"/>
              <a:t>Second Level</a:t>
            </a:r>
          </a:p>
          <a:p>
            <a:pPr lvl="3"/>
            <a:r>
              <a:rPr lang="en-GB" noProof="0" dirty="0"/>
              <a:t>Third Level</a:t>
            </a:r>
          </a:p>
          <a:p>
            <a:pPr lvl="4"/>
            <a:r>
              <a:rPr lang="en-GB" noProof="0" dirty="0"/>
              <a:t>Fourth Level</a:t>
            </a:r>
          </a:p>
          <a:p>
            <a:pPr lvl="5"/>
            <a:r>
              <a:rPr lang="en-GB" noProof="0" dirty="0"/>
              <a:t>Fifth Level</a:t>
            </a:r>
          </a:p>
          <a:p>
            <a:pPr lvl="6"/>
            <a:r>
              <a:rPr lang="en-GB" noProof="0" dirty="0"/>
              <a:t>Sixth Level</a:t>
            </a:r>
          </a:p>
          <a:p>
            <a:pPr lvl="7"/>
            <a:r>
              <a:rPr lang="en-GB" noProof="0" dirty="0"/>
              <a:t>Seventh Level</a:t>
            </a:r>
          </a:p>
          <a:p>
            <a:pPr lvl="8"/>
            <a:r>
              <a:rPr lang="en-GB" noProof="0" dirty="0"/>
              <a:t>Eighth Level</a:t>
            </a:r>
          </a:p>
        </p:txBody>
      </p:sp>
      <p:sp>
        <p:nvSpPr>
          <p:cNvPr id="13" name="Content Placeholder 5"/>
          <p:cNvSpPr>
            <a:spLocks noGrp="1"/>
          </p:cNvSpPr>
          <p:nvPr>
            <p:ph sz="quarter" idx="15" hasCustomPrompt="1"/>
          </p:nvPr>
        </p:nvSpPr>
        <p:spPr bwMode="gray">
          <a:xfrm>
            <a:off x="3798000" y="4168800"/>
            <a:ext cx="3096000" cy="2458800"/>
          </a:xfrm>
        </p:spPr>
        <p:txBody>
          <a:bodyPr vert="horz" lIns="0" tIns="0" rIns="0" bIns="0" rtlCol="0">
            <a:noAutofit/>
          </a:bodyPr>
          <a:lstStyle>
            <a:lvl1pPr>
              <a:defRPr lang="en-GB" dirty="0" smtClean="0"/>
            </a:lvl1pPr>
            <a:lvl2pPr>
              <a:defRPr lang="en-GB" dirty="0" smtClean="0"/>
            </a:lvl2pPr>
            <a:lvl3pPr>
              <a:defRPr lang="en-GB" dirty="0" smtClean="0"/>
            </a:lvl3pPr>
            <a:lvl4pPr>
              <a:defRPr lang="en-GB" dirty="0" smtClean="0"/>
            </a:lvl4pPr>
            <a:lvl5pPr>
              <a:defRPr lang="en-GB" dirty="0" smtClean="0"/>
            </a:lvl5pPr>
            <a:lvl6pPr>
              <a:defRPr lang="en-GB" dirty="0" smtClean="0"/>
            </a:lvl6pPr>
            <a:lvl7pPr>
              <a:defRPr lang="en-GB" dirty="0" smtClean="0"/>
            </a:lvl7pPr>
            <a:lvl8pPr>
              <a:defRPr lang="en-GB" dirty="0" smtClean="0"/>
            </a:lvl8pPr>
            <a:lvl9pPr>
              <a:defRPr lang="en-GB" dirty="0" smtClean="0"/>
            </a:lvl9pPr>
          </a:lstStyle>
          <a:p>
            <a:pPr lvl="0"/>
            <a:r>
              <a:rPr lang="en-GB" noProof="0" dirty="0"/>
              <a:t>Click to edit master text style</a:t>
            </a:r>
          </a:p>
          <a:p>
            <a:pPr lvl="1"/>
            <a:r>
              <a:rPr lang="en-GB" noProof="0" dirty="0"/>
              <a:t>First Level</a:t>
            </a:r>
          </a:p>
          <a:p>
            <a:pPr lvl="2"/>
            <a:r>
              <a:rPr lang="en-GB" noProof="0" dirty="0"/>
              <a:t>Second Level</a:t>
            </a:r>
          </a:p>
          <a:p>
            <a:pPr lvl="3"/>
            <a:r>
              <a:rPr lang="en-GB" noProof="0" dirty="0"/>
              <a:t>Third Level</a:t>
            </a:r>
          </a:p>
          <a:p>
            <a:pPr lvl="4"/>
            <a:r>
              <a:rPr lang="en-GB" noProof="0" dirty="0"/>
              <a:t>Fourth Level</a:t>
            </a:r>
          </a:p>
          <a:p>
            <a:pPr lvl="5"/>
            <a:r>
              <a:rPr lang="en-GB" noProof="0" dirty="0"/>
              <a:t>Fifth Level</a:t>
            </a:r>
          </a:p>
          <a:p>
            <a:pPr lvl="6"/>
            <a:r>
              <a:rPr lang="en-GB" noProof="0" dirty="0"/>
              <a:t>Sixth Level</a:t>
            </a:r>
          </a:p>
          <a:p>
            <a:pPr lvl="7"/>
            <a:r>
              <a:rPr lang="en-GB" noProof="0" dirty="0"/>
              <a:t>Seventh Level</a:t>
            </a:r>
          </a:p>
          <a:p>
            <a:pPr lvl="8"/>
            <a:r>
              <a:rPr lang="en-GB" noProof="0" dirty="0"/>
              <a:t>Eighth Level</a:t>
            </a:r>
          </a:p>
        </p:txBody>
      </p:sp>
      <p:sp>
        <p:nvSpPr>
          <p:cNvPr id="15" name="Content Placeholder 6"/>
          <p:cNvSpPr>
            <a:spLocks noGrp="1"/>
          </p:cNvSpPr>
          <p:nvPr>
            <p:ph sz="quarter" idx="16" hasCustomPrompt="1"/>
          </p:nvPr>
        </p:nvSpPr>
        <p:spPr bwMode="gray">
          <a:xfrm>
            <a:off x="7128000" y="4168800"/>
            <a:ext cx="3096000" cy="2458800"/>
          </a:xfrm>
        </p:spPr>
        <p:txBody>
          <a:bodyPr vert="horz" lIns="0" tIns="0" rIns="0" bIns="0" rtlCol="0">
            <a:noAutofit/>
          </a:bodyPr>
          <a:lstStyle>
            <a:lvl1pPr>
              <a:defRPr lang="en-GB" dirty="0" smtClean="0"/>
            </a:lvl1pPr>
            <a:lvl2pPr>
              <a:defRPr lang="en-GB" dirty="0" smtClean="0"/>
            </a:lvl2pPr>
            <a:lvl3pPr>
              <a:defRPr lang="en-GB" dirty="0" smtClean="0"/>
            </a:lvl3pPr>
            <a:lvl4pPr>
              <a:defRPr lang="en-GB" dirty="0" smtClean="0"/>
            </a:lvl4pPr>
            <a:lvl5pPr>
              <a:defRPr lang="en-GB" dirty="0" smtClean="0"/>
            </a:lvl5pPr>
            <a:lvl6pPr>
              <a:defRPr lang="en-GB" dirty="0" smtClean="0"/>
            </a:lvl6pPr>
            <a:lvl7pPr>
              <a:defRPr lang="en-GB" dirty="0" smtClean="0"/>
            </a:lvl7pPr>
            <a:lvl8pPr>
              <a:defRPr lang="en-GB" dirty="0" smtClean="0"/>
            </a:lvl8pPr>
            <a:lvl9pPr>
              <a:defRPr lang="en-GB" dirty="0" smtClean="0"/>
            </a:lvl9pPr>
          </a:lstStyle>
          <a:p>
            <a:pPr lvl="0"/>
            <a:r>
              <a:rPr lang="en-GB" noProof="0" dirty="0"/>
              <a:t>Click to edit master text style</a:t>
            </a:r>
          </a:p>
          <a:p>
            <a:pPr lvl="1"/>
            <a:r>
              <a:rPr lang="en-GB" noProof="0" dirty="0"/>
              <a:t>First Level</a:t>
            </a:r>
          </a:p>
          <a:p>
            <a:pPr lvl="2"/>
            <a:r>
              <a:rPr lang="en-GB" noProof="0" dirty="0"/>
              <a:t>Second Level</a:t>
            </a:r>
          </a:p>
          <a:p>
            <a:pPr lvl="3"/>
            <a:r>
              <a:rPr lang="en-GB" noProof="0" dirty="0"/>
              <a:t>Third Level</a:t>
            </a:r>
          </a:p>
          <a:p>
            <a:pPr lvl="4"/>
            <a:r>
              <a:rPr lang="en-GB" noProof="0" dirty="0"/>
              <a:t>Fourth Level</a:t>
            </a:r>
          </a:p>
          <a:p>
            <a:pPr lvl="5"/>
            <a:r>
              <a:rPr lang="en-GB" noProof="0" dirty="0"/>
              <a:t>Fifth Level</a:t>
            </a:r>
          </a:p>
          <a:p>
            <a:pPr lvl="6"/>
            <a:r>
              <a:rPr lang="en-GB" noProof="0" dirty="0"/>
              <a:t>Sixth Level</a:t>
            </a:r>
          </a:p>
          <a:p>
            <a:pPr lvl="7"/>
            <a:r>
              <a:rPr lang="en-GB" noProof="0" dirty="0"/>
              <a:t>Seventh Level</a:t>
            </a:r>
          </a:p>
          <a:p>
            <a:pPr lvl="8"/>
            <a:r>
              <a:rPr lang="en-GB" noProof="0" dirty="0"/>
              <a:t>Eighth Level</a:t>
            </a:r>
          </a:p>
        </p:txBody>
      </p:sp>
    </p:spTree>
    <p:extLst>
      <p:ext uri="{BB962C8B-B14F-4D97-AF65-F5344CB8AC3E}">
        <p14:creationId xmlns:p14="http://schemas.microsoft.com/office/powerpoint/2010/main" val="3544582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3 Content">
    <p:spTree>
      <p:nvGrpSpPr>
        <p:cNvPr id="1" name=""/>
        <p:cNvGrpSpPr/>
        <p:nvPr/>
      </p:nvGrpSpPr>
      <p:grpSpPr>
        <a:xfrm>
          <a:off x="0" y="0"/>
          <a:ext cx="0" cy="0"/>
          <a:chOff x="0" y="0"/>
          <a:chExt cx="0" cy="0"/>
        </a:xfrm>
      </p:grpSpPr>
      <p:sp>
        <p:nvSpPr>
          <p:cNvPr id="6" name="Title"/>
          <p:cNvSpPr>
            <a:spLocks noGrp="1"/>
          </p:cNvSpPr>
          <p:nvPr>
            <p:ph type="title" hasCustomPrompt="1"/>
          </p:nvPr>
        </p:nvSpPr>
        <p:spPr>
          <a:xfrm>
            <a:off x="468000" y="468000"/>
            <a:ext cx="9756000" cy="678570"/>
          </a:xfrm>
        </p:spPr>
        <p:txBody>
          <a:bodyPr/>
          <a:lstStyle/>
          <a:p>
            <a:r>
              <a:rPr lang="en-GB" noProof="0" dirty="0"/>
              <a:t>Click to add title</a:t>
            </a:r>
          </a:p>
        </p:txBody>
      </p:sp>
      <p:sp>
        <p:nvSpPr>
          <p:cNvPr id="5" name="Content Placeholder 1"/>
          <p:cNvSpPr>
            <a:spLocks noGrp="1"/>
          </p:cNvSpPr>
          <p:nvPr>
            <p:ph sz="quarter" idx="11" hasCustomPrompt="1"/>
          </p:nvPr>
        </p:nvSpPr>
        <p:spPr bwMode="gray">
          <a:xfrm>
            <a:off x="468000" y="1476000"/>
            <a:ext cx="3096000" cy="5148000"/>
          </a:xfrm>
        </p:spPr>
        <p:txBody>
          <a:bodyPr vert="horz" lIns="0" tIns="0" rIns="0" bIns="0" rtlCol="0">
            <a:noAutofit/>
          </a:bodyPr>
          <a:lstStyle>
            <a:lvl1pPr>
              <a:defRPr lang="en-GB" dirty="0" smtClean="0"/>
            </a:lvl1pPr>
            <a:lvl2pPr>
              <a:defRPr lang="en-GB" dirty="0" smtClean="0"/>
            </a:lvl2pPr>
            <a:lvl3pPr>
              <a:defRPr lang="en-GB" dirty="0" smtClean="0"/>
            </a:lvl3pPr>
            <a:lvl4pPr>
              <a:defRPr lang="en-GB" dirty="0" smtClean="0"/>
            </a:lvl4pPr>
            <a:lvl5pPr>
              <a:defRPr lang="en-GB" dirty="0" smtClean="0"/>
            </a:lvl5pPr>
            <a:lvl6pPr>
              <a:defRPr lang="en-GB" dirty="0" smtClean="0"/>
            </a:lvl6pPr>
            <a:lvl7pPr>
              <a:defRPr lang="en-GB" dirty="0" smtClean="0"/>
            </a:lvl7pPr>
            <a:lvl8pPr>
              <a:defRPr lang="en-GB" dirty="0" smtClean="0"/>
            </a:lvl8pPr>
            <a:lvl9pPr>
              <a:defRPr lang="en-GB" dirty="0" smtClean="0"/>
            </a:lvl9pPr>
          </a:lstStyle>
          <a:p>
            <a:pPr lvl="0"/>
            <a:r>
              <a:rPr lang="en-GB" noProof="0" dirty="0"/>
              <a:t>Click to edit master text style</a:t>
            </a:r>
          </a:p>
          <a:p>
            <a:pPr lvl="1"/>
            <a:r>
              <a:rPr lang="en-GB" noProof="0" dirty="0"/>
              <a:t>First Level</a:t>
            </a:r>
          </a:p>
          <a:p>
            <a:pPr lvl="2"/>
            <a:r>
              <a:rPr lang="en-GB" noProof="0" dirty="0"/>
              <a:t>Second Level</a:t>
            </a:r>
          </a:p>
          <a:p>
            <a:pPr lvl="3"/>
            <a:r>
              <a:rPr lang="en-GB" noProof="0" dirty="0"/>
              <a:t>Third Level</a:t>
            </a:r>
          </a:p>
          <a:p>
            <a:pPr lvl="4"/>
            <a:r>
              <a:rPr lang="en-GB" noProof="0" dirty="0"/>
              <a:t>Fourth Level</a:t>
            </a:r>
          </a:p>
          <a:p>
            <a:pPr lvl="5"/>
            <a:r>
              <a:rPr lang="en-GB" noProof="0" dirty="0"/>
              <a:t>Fifth Level</a:t>
            </a:r>
          </a:p>
          <a:p>
            <a:pPr lvl="6"/>
            <a:r>
              <a:rPr lang="en-GB" noProof="0" dirty="0"/>
              <a:t>Sixth Level</a:t>
            </a:r>
          </a:p>
          <a:p>
            <a:pPr lvl="7"/>
            <a:r>
              <a:rPr lang="en-GB" noProof="0" dirty="0"/>
              <a:t>Seventh Level</a:t>
            </a:r>
          </a:p>
          <a:p>
            <a:pPr lvl="8"/>
            <a:r>
              <a:rPr lang="en-GB" noProof="0" dirty="0"/>
              <a:t>Eighth Level</a:t>
            </a:r>
          </a:p>
        </p:txBody>
      </p:sp>
      <p:sp>
        <p:nvSpPr>
          <p:cNvPr id="7" name="Content Placeholder 2"/>
          <p:cNvSpPr>
            <a:spLocks noGrp="1"/>
          </p:cNvSpPr>
          <p:nvPr>
            <p:ph sz="quarter" idx="12" hasCustomPrompt="1"/>
          </p:nvPr>
        </p:nvSpPr>
        <p:spPr bwMode="gray">
          <a:xfrm>
            <a:off x="3798000" y="1476000"/>
            <a:ext cx="3096000" cy="5148000"/>
          </a:xfrm>
        </p:spPr>
        <p:txBody>
          <a:bodyPr vert="horz" lIns="0" tIns="0" rIns="0" bIns="0" rtlCol="0">
            <a:noAutofit/>
          </a:bodyPr>
          <a:lstStyle>
            <a:lvl1pPr>
              <a:defRPr lang="en-GB" dirty="0" smtClean="0"/>
            </a:lvl1pPr>
            <a:lvl2pPr>
              <a:defRPr lang="en-GB" dirty="0" smtClean="0"/>
            </a:lvl2pPr>
            <a:lvl3pPr>
              <a:defRPr lang="en-GB" dirty="0" smtClean="0"/>
            </a:lvl3pPr>
            <a:lvl4pPr>
              <a:defRPr lang="en-GB" dirty="0" smtClean="0"/>
            </a:lvl4pPr>
            <a:lvl5pPr>
              <a:defRPr lang="en-GB" dirty="0" smtClean="0"/>
            </a:lvl5pPr>
            <a:lvl6pPr>
              <a:defRPr lang="en-GB" dirty="0" smtClean="0"/>
            </a:lvl6pPr>
            <a:lvl7pPr>
              <a:defRPr lang="en-GB" dirty="0" smtClean="0"/>
            </a:lvl7pPr>
            <a:lvl8pPr>
              <a:defRPr lang="en-GB" dirty="0" smtClean="0"/>
            </a:lvl8pPr>
            <a:lvl9pPr>
              <a:defRPr lang="en-GB" dirty="0" smtClean="0"/>
            </a:lvl9pPr>
          </a:lstStyle>
          <a:p>
            <a:pPr lvl="0"/>
            <a:r>
              <a:rPr lang="en-GB" noProof="0" dirty="0"/>
              <a:t>Click to edit master text style</a:t>
            </a:r>
          </a:p>
          <a:p>
            <a:pPr lvl="1"/>
            <a:r>
              <a:rPr lang="en-GB" noProof="0" dirty="0"/>
              <a:t>First Level</a:t>
            </a:r>
          </a:p>
          <a:p>
            <a:pPr lvl="2"/>
            <a:r>
              <a:rPr lang="en-GB" noProof="0" dirty="0"/>
              <a:t>Second Level</a:t>
            </a:r>
          </a:p>
          <a:p>
            <a:pPr lvl="3"/>
            <a:r>
              <a:rPr lang="en-GB" noProof="0" dirty="0"/>
              <a:t>Third Level</a:t>
            </a:r>
          </a:p>
          <a:p>
            <a:pPr lvl="4"/>
            <a:r>
              <a:rPr lang="en-GB" noProof="0" dirty="0"/>
              <a:t>Fourth Level</a:t>
            </a:r>
          </a:p>
          <a:p>
            <a:pPr lvl="5"/>
            <a:r>
              <a:rPr lang="en-GB" noProof="0" dirty="0"/>
              <a:t>Fifth Level</a:t>
            </a:r>
          </a:p>
          <a:p>
            <a:pPr lvl="6"/>
            <a:r>
              <a:rPr lang="en-GB" noProof="0" dirty="0"/>
              <a:t>Sixth Level</a:t>
            </a:r>
          </a:p>
          <a:p>
            <a:pPr lvl="7"/>
            <a:r>
              <a:rPr lang="en-GB" noProof="0" dirty="0"/>
              <a:t>Seventh Level</a:t>
            </a:r>
          </a:p>
          <a:p>
            <a:pPr lvl="8"/>
            <a:r>
              <a:rPr lang="en-GB" noProof="0" dirty="0"/>
              <a:t>Eighth Level</a:t>
            </a:r>
          </a:p>
        </p:txBody>
      </p:sp>
      <p:sp>
        <p:nvSpPr>
          <p:cNvPr id="9" name="Content Placeholder 3"/>
          <p:cNvSpPr>
            <a:spLocks noGrp="1"/>
          </p:cNvSpPr>
          <p:nvPr>
            <p:ph sz="quarter" idx="13" hasCustomPrompt="1"/>
          </p:nvPr>
        </p:nvSpPr>
        <p:spPr bwMode="gray">
          <a:xfrm>
            <a:off x="7128000" y="1476000"/>
            <a:ext cx="3096000" cy="5148000"/>
          </a:xfrm>
        </p:spPr>
        <p:txBody>
          <a:bodyPr vert="horz" lIns="0" tIns="0" rIns="0" bIns="0" rtlCol="0">
            <a:noAutofit/>
          </a:bodyPr>
          <a:lstStyle>
            <a:lvl1pPr>
              <a:defRPr lang="en-GB" dirty="0" smtClean="0"/>
            </a:lvl1pPr>
            <a:lvl2pPr>
              <a:defRPr lang="en-GB" dirty="0" smtClean="0"/>
            </a:lvl2pPr>
            <a:lvl3pPr>
              <a:defRPr lang="en-GB" dirty="0" smtClean="0"/>
            </a:lvl3pPr>
            <a:lvl4pPr>
              <a:defRPr lang="en-GB" dirty="0" smtClean="0"/>
            </a:lvl4pPr>
            <a:lvl5pPr>
              <a:defRPr lang="en-GB" dirty="0" smtClean="0"/>
            </a:lvl5pPr>
            <a:lvl6pPr>
              <a:defRPr lang="en-GB" dirty="0" smtClean="0"/>
            </a:lvl6pPr>
            <a:lvl7pPr>
              <a:defRPr lang="en-GB" dirty="0" smtClean="0"/>
            </a:lvl7pPr>
            <a:lvl8pPr>
              <a:defRPr lang="en-GB" dirty="0" smtClean="0"/>
            </a:lvl8pPr>
            <a:lvl9pPr>
              <a:defRPr lang="en-GB" dirty="0" smtClean="0"/>
            </a:lvl9pPr>
          </a:lstStyle>
          <a:p>
            <a:pPr lvl="0"/>
            <a:r>
              <a:rPr lang="en-GB" noProof="0" dirty="0"/>
              <a:t>Click to edit master text style</a:t>
            </a:r>
          </a:p>
          <a:p>
            <a:pPr lvl="1"/>
            <a:r>
              <a:rPr lang="en-GB" noProof="0" dirty="0"/>
              <a:t>First Level</a:t>
            </a:r>
          </a:p>
          <a:p>
            <a:pPr lvl="2"/>
            <a:r>
              <a:rPr lang="en-GB" noProof="0" dirty="0"/>
              <a:t>Second Level</a:t>
            </a:r>
          </a:p>
          <a:p>
            <a:pPr lvl="3"/>
            <a:r>
              <a:rPr lang="en-GB" noProof="0" dirty="0"/>
              <a:t>Third Level</a:t>
            </a:r>
          </a:p>
          <a:p>
            <a:pPr lvl="4"/>
            <a:r>
              <a:rPr lang="en-GB" noProof="0" dirty="0"/>
              <a:t>Fourth Level</a:t>
            </a:r>
          </a:p>
          <a:p>
            <a:pPr lvl="5"/>
            <a:r>
              <a:rPr lang="en-GB" noProof="0" dirty="0"/>
              <a:t>Fifth Level</a:t>
            </a:r>
          </a:p>
          <a:p>
            <a:pPr lvl="6"/>
            <a:r>
              <a:rPr lang="en-GB" noProof="0" dirty="0"/>
              <a:t>Sixth Level</a:t>
            </a:r>
          </a:p>
          <a:p>
            <a:pPr lvl="7"/>
            <a:r>
              <a:rPr lang="en-GB" noProof="0" dirty="0"/>
              <a:t>Seventh Level</a:t>
            </a:r>
          </a:p>
          <a:p>
            <a:pPr lvl="8"/>
            <a:r>
              <a:rPr lang="en-GB" noProof="0" dirty="0"/>
              <a:t>Eighth Level</a:t>
            </a:r>
          </a:p>
        </p:txBody>
      </p:sp>
    </p:spTree>
    <p:extLst>
      <p:ext uri="{BB962C8B-B14F-4D97-AF65-F5344CB8AC3E}">
        <p14:creationId xmlns:p14="http://schemas.microsoft.com/office/powerpoint/2010/main" val="2378586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idebar and Content">
    <p:spTree>
      <p:nvGrpSpPr>
        <p:cNvPr id="1" name=""/>
        <p:cNvGrpSpPr/>
        <p:nvPr/>
      </p:nvGrpSpPr>
      <p:grpSpPr>
        <a:xfrm>
          <a:off x="0" y="0"/>
          <a:ext cx="0" cy="0"/>
          <a:chOff x="0" y="0"/>
          <a:chExt cx="0" cy="0"/>
        </a:xfrm>
      </p:grpSpPr>
      <p:sp>
        <p:nvSpPr>
          <p:cNvPr id="6" name="Title"/>
          <p:cNvSpPr>
            <a:spLocks noGrp="1"/>
          </p:cNvSpPr>
          <p:nvPr>
            <p:ph type="title" hasCustomPrompt="1"/>
          </p:nvPr>
        </p:nvSpPr>
        <p:spPr>
          <a:xfrm>
            <a:off x="468000" y="468000"/>
            <a:ext cx="9756000" cy="680400"/>
          </a:xfrm>
        </p:spPr>
        <p:txBody>
          <a:bodyPr/>
          <a:lstStyle/>
          <a:p>
            <a:r>
              <a:rPr lang="en-GB" noProof="0" dirty="0"/>
              <a:t>Click to add title</a:t>
            </a:r>
          </a:p>
        </p:txBody>
      </p:sp>
      <p:sp>
        <p:nvSpPr>
          <p:cNvPr id="5" name="Content Placeholder 1"/>
          <p:cNvSpPr>
            <a:spLocks noGrp="1"/>
          </p:cNvSpPr>
          <p:nvPr>
            <p:ph sz="quarter" idx="23" hasCustomPrompt="1"/>
          </p:nvPr>
        </p:nvSpPr>
        <p:spPr bwMode="gray">
          <a:xfrm>
            <a:off x="2466000" y="1476000"/>
            <a:ext cx="7758000" cy="5148000"/>
          </a:xfrm>
        </p:spPr>
        <p:txBody>
          <a:bodyPr vert="horz" lIns="0" tIns="0" rIns="0" bIns="0" rtlCol="0">
            <a:noAutofit/>
          </a:bodyPr>
          <a:lstStyle>
            <a:lvl1pPr>
              <a:defRPr lang="en-GB" dirty="0" smtClean="0"/>
            </a:lvl1pPr>
            <a:lvl2pPr>
              <a:defRPr lang="en-GB" dirty="0" smtClean="0"/>
            </a:lvl2pPr>
            <a:lvl3pPr>
              <a:defRPr lang="en-GB" dirty="0" smtClean="0"/>
            </a:lvl3pPr>
            <a:lvl4pPr>
              <a:defRPr lang="en-GB" dirty="0" smtClean="0"/>
            </a:lvl4pPr>
            <a:lvl5pPr>
              <a:defRPr lang="en-GB" dirty="0" smtClean="0"/>
            </a:lvl5pPr>
            <a:lvl6pPr>
              <a:defRPr lang="en-GB" dirty="0" smtClean="0"/>
            </a:lvl6pPr>
            <a:lvl7pPr>
              <a:defRPr lang="en-GB" dirty="0" smtClean="0"/>
            </a:lvl7pPr>
            <a:lvl8pPr>
              <a:defRPr lang="en-GB" dirty="0" smtClean="0"/>
            </a:lvl8pPr>
            <a:lvl9pPr>
              <a:defRPr lang="en-GB" dirty="0" smtClean="0"/>
            </a:lvl9pPr>
          </a:lstStyle>
          <a:p>
            <a:pPr lvl="0"/>
            <a:r>
              <a:rPr lang="en-GB" noProof="0" dirty="0"/>
              <a:t>Click to edit master text style</a:t>
            </a:r>
          </a:p>
          <a:p>
            <a:pPr lvl="1"/>
            <a:r>
              <a:rPr lang="en-GB" noProof="0" dirty="0"/>
              <a:t>First Level</a:t>
            </a:r>
          </a:p>
          <a:p>
            <a:pPr lvl="2"/>
            <a:r>
              <a:rPr lang="en-GB" noProof="0" dirty="0"/>
              <a:t>Second Level</a:t>
            </a:r>
          </a:p>
          <a:p>
            <a:pPr lvl="3"/>
            <a:r>
              <a:rPr lang="en-GB" noProof="0" dirty="0"/>
              <a:t>Third Level</a:t>
            </a:r>
          </a:p>
          <a:p>
            <a:pPr lvl="4"/>
            <a:r>
              <a:rPr lang="en-GB" noProof="0" dirty="0"/>
              <a:t>Fourth Level</a:t>
            </a:r>
          </a:p>
          <a:p>
            <a:pPr lvl="5"/>
            <a:r>
              <a:rPr lang="en-GB" noProof="0" dirty="0"/>
              <a:t>Fifth Level</a:t>
            </a:r>
          </a:p>
          <a:p>
            <a:pPr lvl="6"/>
            <a:r>
              <a:rPr lang="en-GB" noProof="0" dirty="0"/>
              <a:t>Sixth Level</a:t>
            </a:r>
          </a:p>
          <a:p>
            <a:pPr lvl="7"/>
            <a:r>
              <a:rPr lang="en-GB" noProof="0" dirty="0"/>
              <a:t>Seventh Level</a:t>
            </a:r>
          </a:p>
          <a:p>
            <a:pPr lvl="8"/>
            <a:r>
              <a:rPr lang="en-GB" noProof="0" dirty="0"/>
              <a:t>Eighth Level</a:t>
            </a:r>
          </a:p>
        </p:txBody>
      </p:sp>
      <p:sp>
        <p:nvSpPr>
          <p:cNvPr id="10" name="Sidebar Textbox"/>
          <p:cNvSpPr>
            <a:spLocks noGrp="1"/>
          </p:cNvSpPr>
          <p:nvPr>
            <p:ph type="body" sz="quarter" idx="24" hasCustomPrompt="1"/>
          </p:nvPr>
        </p:nvSpPr>
        <p:spPr bwMode="gray">
          <a:xfrm>
            <a:off x="468000" y="1476000"/>
            <a:ext cx="1764000" cy="5148000"/>
          </a:xfrm>
        </p:spPr>
        <p:txBody>
          <a:bodyPr lIns="0" tIns="0" rIns="0"/>
          <a:lstStyle>
            <a:lvl1pPr marL="0" indent="0">
              <a:spcBef>
                <a:spcPts val="800"/>
              </a:spcBef>
              <a:buNone/>
              <a:defRPr sz="1300" b="1">
                <a:solidFill>
                  <a:schemeClr val="accent2"/>
                </a:solidFill>
              </a:defRPr>
            </a:lvl1pPr>
          </a:lstStyle>
          <a:p>
            <a:pPr lvl="0"/>
            <a:r>
              <a:rPr lang="en-GB" noProof="0" dirty="0"/>
              <a:t>Click to add sidebar text</a:t>
            </a:r>
          </a:p>
        </p:txBody>
      </p:sp>
    </p:spTree>
    <p:extLst>
      <p:ext uri="{BB962C8B-B14F-4D97-AF65-F5344CB8AC3E}">
        <p14:creationId xmlns:p14="http://schemas.microsoft.com/office/powerpoint/2010/main" val="3244305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idebar and 2 Content">
    <p:spTree>
      <p:nvGrpSpPr>
        <p:cNvPr id="1" name=""/>
        <p:cNvGrpSpPr/>
        <p:nvPr/>
      </p:nvGrpSpPr>
      <p:grpSpPr>
        <a:xfrm>
          <a:off x="0" y="0"/>
          <a:ext cx="0" cy="0"/>
          <a:chOff x="0" y="0"/>
          <a:chExt cx="0" cy="0"/>
        </a:xfrm>
      </p:grpSpPr>
      <p:sp>
        <p:nvSpPr>
          <p:cNvPr id="8" name="Title"/>
          <p:cNvSpPr>
            <a:spLocks noGrp="1"/>
          </p:cNvSpPr>
          <p:nvPr>
            <p:ph type="title" hasCustomPrompt="1"/>
          </p:nvPr>
        </p:nvSpPr>
        <p:spPr>
          <a:xfrm>
            <a:off x="468000" y="468000"/>
            <a:ext cx="9756000" cy="678570"/>
          </a:xfrm>
        </p:spPr>
        <p:txBody>
          <a:bodyPr/>
          <a:lstStyle/>
          <a:p>
            <a:r>
              <a:rPr lang="en-GB" noProof="0" dirty="0"/>
              <a:t>Click to add title</a:t>
            </a:r>
          </a:p>
        </p:txBody>
      </p:sp>
      <p:sp>
        <p:nvSpPr>
          <p:cNvPr id="11" name="Content Placeholder 1"/>
          <p:cNvSpPr>
            <a:spLocks noGrp="1"/>
          </p:cNvSpPr>
          <p:nvPr>
            <p:ph sz="quarter" idx="12" hasCustomPrompt="1"/>
          </p:nvPr>
        </p:nvSpPr>
        <p:spPr bwMode="gray">
          <a:xfrm>
            <a:off x="2466000" y="1476374"/>
            <a:ext cx="3762000" cy="5148000"/>
          </a:xfrm>
        </p:spPr>
        <p:txBody>
          <a:bodyPr vert="horz" lIns="0" tIns="0" rIns="0" bIns="0" rtlCol="0">
            <a:noAutofit/>
          </a:bodyPr>
          <a:lstStyle>
            <a:lvl1pPr>
              <a:defRPr lang="en-GB" dirty="0" smtClean="0"/>
            </a:lvl1pPr>
            <a:lvl2pPr>
              <a:defRPr lang="en-GB" dirty="0" smtClean="0"/>
            </a:lvl2pPr>
            <a:lvl3pPr>
              <a:defRPr lang="en-GB" dirty="0" smtClean="0"/>
            </a:lvl3pPr>
            <a:lvl4pPr>
              <a:defRPr lang="en-GB" dirty="0" smtClean="0"/>
            </a:lvl4pPr>
            <a:lvl5pPr>
              <a:defRPr lang="en-GB" dirty="0" smtClean="0"/>
            </a:lvl5pPr>
            <a:lvl6pPr>
              <a:defRPr lang="en-GB" dirty="0" smtClean="0"/>
            </a:lvl6pPr>
            <a:lvl7pPr>
              <a:defRPr lang="en-GB" dirty="0" smtClean="0"/>
            </a:lvl7pPr>
            <a:lvl8pPr>
              <a:defRPr lang="en-GB" dirty="0" smtClean="0"/>
            </a:lvl8pPr>
            <a:lvl9pPr>
              <a:defRPr lang="en-GB" dirty="0" smtClean="0"/>
            </a:lvl9pPr>
          </a:lstStyle>
          <a:p>
            <a:pPr lvl="0"/>
            <a:r>
              <a:rPr lang="en-GB" noProof="0" dirty="0"/>
              <a:t>Click to edit master text style</a:t>
            </a:r>
          </a:p>
          <a:p>
            <a:pPr lvl="1"/>
            <a:r>
              <a:rPr lang="en-GB" noProof="0" dirty="0"/>
              <a:t>First Level</a:t>
            </a:r>
          </a:p>
          <a:p>
            <a:pPr lvl="2"/>
            <a:r>
              <a:rPr lang="en-GB" noProof="0" dirty="0"/>
              <a:t>Second Level</a:t>
            </a:r>
          </a:p>
          <a:p>
            <a:pPr lvl="3"/>
            <a:r>
              <a:rPr lang="en-GB" noProof="0" dirty="0"/>
              <a:t>Third Level</a:t>
            </a:r>
          </a:p>
          <a:p>
            <a:pPr lvl="4"/>
            <a:r>
              <a:rPr lang="en-GB" noProof="0" dirty="0"/>
              <a:t>Fourth Level</a:t>
            </a:r>
          </a:p>
          <a:p>
            <a:pPr lvl="5"/>
            <a:r>
              <a:rPr lang="en-GB" noProof="0" dirty="0"/>
              <a:t>Fifth Level</a:t>
            </a:r>
          </a:p>
          <a:p>
            <a:pPr lvl="6"/>
            <a:r>
              <a:rPr lang="en-GB" noProof="0" dirty="0"/>
              <a:t>Sixth Level</a:t>
            </a:r>
          </a:p>
          <a:p>
            <a:pPr lvl="7"/>
            <a:r>
              <a:rPr lang="en-GB" noProof="0" dirty="0"/>
              <a:t>Seventh Level</a:t>
            </a:r>
          </a:p>
          <a:p>
            <a:pPr lvl="8"/>
            <a:r>
              <a:rPr lang="en-GB" noProof="0" dirty="0"/>
              <a:t>Eighth Level</a:t>
            </a:r>
          </a:p>
        </p:txBody>
      </p:sp>
      <p:sp>
        <p:nvSpPr>
          <p:cNvPr id="13" name="Content Placeholder 2"/>
          <p:cNvSpPr>
            <a:spLocks noGrp="1"/>
          </p:cNvSpPr>
          <p:nvPr>
            <p:ph sz="quarter" idx="13" hasCustomPrompt="1"/>
          </p:nvPr>
        </p:nvSpPr>
        <p:spPr bwMode="gray">
          <a:xfrm>
            <a:off x="6462000" y="1476374"/>
            <a:ext cx="3762000" cy="5148000"/>
          </a:xfrm>
        </p:spPr>
        <p:txBody>
          <a:bodyPr vert="horz" lIns="0" tIns="0" rIns="0" bIns="0" rtlCol="0">
            <a:noAutofit/>
          </a:bodyPr>
          <a:lstStyle>
            <a:lvl1pPr>
              <a:defRPr lang="en-GB" dirty="0" smtClean="0"/>
            </a:lvl1pPr>
            <a:lvl2pPr>
              <a:defRPr lang="en-GB" dirty="0" smtClean="0"/>
            </a:lvl2pPr>
            <a:lvl3pPr>
              <a:defRPr lang="en-GB" dirty="0" smtClean="0"/>
            </a:lvl3pPr>
            <a:lvl4pPr>
              <a:defRPr lang="en-GB" dirty="0" smtClean="0"/>
            </a:lvl4pPr>
            <a:lvl5pPr>
              <a:defRPr lang="en-GB" dirty="0" smtClean="0"/>
            </a:lvl5pPr>
            <a:lvl6pPr>
              <a:defRPr lang="en-GB" dirty="0" smtClean="0"/>
            </a:lvl6pPr>
            <a:lvl7pPr>
              <a:defRPr lang="en-GB" dirty="0" smtClean="0"/>
            </a:lvl7pPr>
            <a:lvl8pPr>
              <a:defRPr lang="en-GB" dirty="0" smtClean="0"/>
            </a:lvl8pPr>
            <a:lvl9pPr>
              <a:defRPr lang="en-GB" dirty="0" smtClean="0"/>
            </a:lvl9pPr>
          </a:lstStyle>
          <a:p>
            <a:pPr lvl="0"/>
            <a:r>
              <a:rPr lang="en-GB" noProof="0" dirty="0"/>
              <a:t>Click to edit master text style</a:t>
            </a:r>
          </a:p>
          <a:p>
            <a:pPr lvl="1"/>
            <a:r>
              <a:rPr lang="en-GB" noProof="0" dirty="0"/>
              <a:t>First Level</a:t>
            </a:r>
          </a:p>
          <a:p>
            <a:pPr lvl="2"/>
            <a:r>
              <a:rPr lang="en-GB" noProof="0" dirty="0"/>
              <a:t>Second Level</a:t>
            </a:r>
          </a:p>
          <a:p>
            <a:pPr lvl="3"/>
            <a:r>
              <a:rPr lang="en-GB" noProof="0" dirty="0"/>
              <a:t>Third Level</a:t>
            </a:r>
          </a:p>
          <a:p>
            <a:pPr lvl="4"/>
            <a:r>
              <a:rPr lang="en-GB" noProof="0" dirty="0"/>
              <a:t>Fourth Level</a:t>
            </a:r>
          </a:p>
          <a:p>
            <a:pPr lvl="5"/>
            <a:r>
              <a:rPr lang="en-GB" noProof="0" dirty="0"/>
              <a:t>Fifth Level</a:t>
            </a:r>
          </a:p>
          <a:p>
            <a:pPr lvl="6"/>
            <a:r>
              <a:rPr lang="en-GB" noProof="0" dirty="0"/>
              <a:t>Sixth Level</a:t>
            </a:r>
          </a:p>
          <a:p>
            <a:pPr lvl="7"/>
            <a:r>
              <a:rPr lang="en-GB" noProof="0" dirty="0"/>
              <a:t>Seventh Level</a:t>
            </a:r>
          </a:p>
          <a:p>
            <a:pPr lvl="8"/>
            <a:r>
              <a:rPr lang="en-GB" noProof="0" dirty="0"/>
              <a:t>Eighth Level</a:t>
            </a:r>
          </a:p>
        </p:txBody>
      </p:sp>
      <p:sp>
        <p:nvSpPr>
          <p:cNvPr id="9" name="Sidebar Textbox"/>
          <p:cNvSpPr>
            <a:spLocks noGrp="1"/>
          </p:cNvSpPr>
          <p:nvPr>
            <p:ph type="body" sz="quarter" idx="24" hasCustomPrompt="1"/>
          </p:nvPr>
        </p:nvSpPr>
        <p:spPr bwMode="gray">
          <a:xfrm>
            <a:off x="468000" y="1476000"/>
            <a:ext cx="1764000" cy="5148000"/>
          </a:xfrm>
        </p:spPr>
        <p:txBody>
          <a:bodyPr lIns="0" tIns="0" rIns="0"/>
          <a:lstStyle>
            <a:lvl1pPr marL="0" indent="0">
              <a:spcBef>
                <a:spcPts val="800"/>
              </a:spcBef>
              <a:buNone/>
              <a:defRPr sz="1300" b="1">
                <a:solidFill>
                  <a:schemeClr val="accent2"/>
                </a:solidFill>
              </a:defRPr>
            </a:lvl1pPr>
          </a:lstStyle>
          <a:p>
            <a:pPr lvl="0"/>
            <a:r>
              <a:rPr lang="en-GB" noProof="0" dirty="0"/>
              <a:t>Click to add sidebar text</a:t>
            </a:r>
          </a:p>
        </p:txBody>
      </p:sp>
    </p:spTree>
    <p:extLst>
      <p:ext uri="{BB962C8B-B14F-4D97-AF65-F5344CB8AC3E}">
        <p14:creationId xmlns:p14="http://schemas.microsoft.com/office/powerpoint/2010/main" val="1096029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1">
          <a:blip r:embed="rId20"/>
          <a:srcRect/>
          <a:stretch>
            <a:fillRect/>
          </a:stretch>
        </a:blipFill>
        <a:effectLst/>
      </p:bgPr>
    </p:bg>
    <p:spTree>
      <p:nvGrpSpPr>
        <p:cNvPr id="1" name=""/>
        <p:cNvGrpSpPr/>
        <p:nvPr/>
      </p:nvGrpSpPr>
      <p:grpSpPr>
        <a:xfrm>
          <a:off x="0" y="0"/>
          <a:ext cx="0" cy="0"/>
          <a:chOff x="0" y="0"/>
          <a:chExt cx="0" cy="0"/>
        </a:xfrm>
      </p:grpSpPr>
      <p:sp>
        <p:nvSpPr>
          <p:cNvPr id="5" name="Title"/>
          <p:cNvSpPr>
            <a:spLocks noGrp="1"/>
          </p:cNvSpPr>
          <p:nvPr>
            <p:ph type="title"/>
          </p:nvPr>
        </p:nvSpPr>
        <p:spPr bwMode="gray">
          <a:xfrm>
            <a:off x="468000" y="468000"/>
            <a:ext cx="9756000" cy="678570"/>
          </a:xfrm>
          <a:prstGeom prst="rect">
            <a:avLst/>
          </a:prstGeom>
        </p:spPr>
        <p:txBody>
          <a:bodyPr vert="horz" wrap="none" lIns="0" tIns="0" rIns="0" bIns="0" rtlCol="0" anchor="t">
            <a:noAutofit/>
          </a:bodyPr>
          <a:lstStyle/>
          <a:p>
            <a:r>
              <a:rPr lang="en-GB" noProof="0" dirty="0"/>
              <a:t>Click to add title</a:t>
            </a:r>
          </a:p>
        </p:txBody>
      </p:sp>
      <p:sp>
        <p:nvSpPr>
          <p:cNvPr id="7" name="Text Placeholder"/>
          <p:cNvSpPr>
            <a:spLocks noGrp="1"/>
          </p:cNvSpPr>
          <p:nvPr>
            <p:ph type="body" idx="1"/>
          </p:nvPr>
        </p:nvSpPr>
        <p:spPr bwMode="gray">
          <a:xfrm>
            <a:off x="468000" y="1476187"/>
            <a:ext cx="9756000" cy="5148000"/>
          </a:xfrm>
          <a:prstGeom prst="rect">
            <a:avLst/>
          </a:prstGeom>
        </p:spPr>
        <p:txBody>
          <a:bodyPr vert="horz" lIns="0" tIns="0" rIns="0" bIns="0" rtlCol="0">
            <a:noAutofit/>
          </a:bodyPr>
          <a:lstStyle/>
          <a:p>
            <a:pPr lvl="0"/>
            <a:r>
              <a:rPr lang="en-GB" noProof="0" dirty="0"/>
              <a:t>Click to edit master text style</a:t>
            </a:r>
          </a:p>
          <a:p>
            <a:pPr marL="0" marR="0" lvl="1" indent="0" algn="l" defTabSz="1034701" rtl="0" eaLnBrk="1" fontAlgn="auto" latinLnBrk="0" hangingPunct="1">
              <a:lnSpc>
                <a:spcPct val="100000"/>
              </a:lnSpc>
              <a:spcBef>
                <a:spcPts val="700"/>
              </a:spcBef>
              <a:spcAft>
                <a:spcPts val="0"/>
              </a:spcAft>
              <a:buClr>
                <a:srgbClr val="575756"/>
              </a:buClr>
              <a:buSzPct val="100000"/>
              <a:buFont typeface="Symbol" panose="05050102010706020507" pitchFamily="18" charset="2"/>
              <a:buNone/>
              <a:tabLst/>
              <a:defRPr/>
            </a:pPr>
            <a:r>
              <a:rPr kumimoji="0" lang="en-GB" sz="1100" b="0" i="0" u="none" strike="noStrike" kern="1200" cap="none" spc="0" normalizeH="0" baseline="0" noProof="0" dirty="0">
                <a:ln>
                  <a:noFill/>
                </a:ln>
                <a:solidFill>
                  <a:srgbClr val="575756"/>
                </a:solidFill>
                <a:effectLst/>
                <a:uLnTx/>
                <a:uFillTx/>
                <a:latin typeface="Arial"/>
                <a:ea typeface="+mn-ea"/>
                <a:cs typeface="+mn-cs"/>
              </a:rPr>
              <a:t>Body</a:t>
            </a:r>
          </a:p>
          <a:p>
            <a:pPr marL="187325" marR="0" lvl="2" indent="-187325" algn="l" defTabSz="1034701" rtl="0" eaLnBrk="1" fontAlgn="auto" latinLnBrk="0" hangingPunct="1">
              <a:lnSpc>
                <a:spcPct val="100000"/>
              </a:lnSpc>
              <a:spcBef>
                <a:spcPts val="400"/>
              </a:spcBef>
              <a:spcAft>
                <a:spcPts val="0"/>
              </a:spcAft>
              <a:buClr>
                <a:srgbClr val="575756"/>
              </a:buClr>
              <a:buSzTx/>
              <a:buFont typeface="Symbol" panose="05050102010706020507" pitchFamily="18" charset="2"/>
              <a:buChar char="·"/>
              <a:tabLst/>
              <a:defRPr/>
            </a:pPr>
            <a:r>
              <a:rPr kumimoji="0" lang="en-GB" sz="1100" b="0" i="0" u="none" strike="noStrike" kern="1200" cap="none" spc="0" normalizeH="0" baseline="0" noProof="0" dirty="0">
                <a:ln>
                  <a:noFill/>
                </a:ln>
                <a:solidFill>
                  <a:srgbClr val="575756"/>
                </a:solidFill>
                <a:effectLst/>
                <a:uLnTx/>
                <a:uFillTx/>
                <a:latin typeface="Arial"/>
                <a:ea typeface="+mn-ea"/>
                <a:cs typeface="+mn-cs"/>
              </a:rPr>
              <a:t>First Level</a:t>
            </a:r>
          </a:p>
          <a:p>
            <a:pPr marL="374650" marR="0" lvl="3" indent="-187325" algn="l" defTabSz="1034701" rtl="0" eaLnBrk="1" fontAlgn="auto" latinLnBrk="0" hangingPunct="1">
              <a:lnSpc>
                <a:spcPct val="100000"/>
              </a:lnSpc>
              <a:spcBef>
                <a:spcPts val="400"/>
              </a:spcBef>
              <a:spcAft>
                <a:spcPts val="0"/>
              </a:spcAft>
              <a:buClr>
                <a:srgbClr val="575756"/>
              </a:buClr>
              <a:buSzTx/>
              <a:buFont typeface="Arial" pitchFamily="34" charset="0"/>
              <a:buChar char="–"/>
              <a:tabLst/>
              <a:defRPr/>
            </a:pPr>
            <a:r>
              <a:rPr kumimoji="0" lang="en-GB" sz="1100" b="0" i="0" u="none" strike="noStrike" kern="1200" cap="none" spc="0" normalizeH="0" baseline="0" noProof="0" dirty="0">
                <a:ln>
                  <a:noFill/>
                </a:ln>
                <a:solidFill>
                  <a:srgbClr val="575756"/>
                </a:solidFill>
                <a:effectLst/>
                <a:uLnTx/>
                <a:uFillTx/>
                <a:latin typeface="Arial"/>
                <a:ea typeface="+mn-ea"/>
                <a:cs typeface="+mn-cs"/>
              </a:rPr>
              <a:t>Second Level</a:t>
            </a:r>
          </a:p>
          <a:p>
            <a:pPr marL="561975" marR="0" lvl="4" indent="-187325" algn="l" defTabSz="1034701" rtl="0" eaLnBrk="1" fontAlgn="auto" latinLnBrk="0" hangingPunct="1">
              <a:lnSpc>
                <a:spcPct val="100000"/>
              </a:lnSpc>
              <a:spcBef>
                <a:spcPts val="400"/>
              </a:spcBef>
              <a:spcAft>
                <a:spcPts val="0"/>
              </a:spcAft>
              <a:buClr>
                <a:srgbClr val="575756"/>
              </a:buClr>
              <a:buSzTx/>
              <a:buFont typeface="Arial" pitchFamily="34" charset="0"/>
              <a:buChar char="–"/>
              <a:tabLst/>
              <a:defRPr/>
            </a:pPr>
            <a:r>
              <a:rPr kumimoji="0" lang="en-GB" sz="1100" b="0" i="0" u="none" strike="noStrike" kern="1200" cap="none" spc="0" normalizeH="0" baseline="0" noProof="0" dirty="0">
                <a:ln>
                  <a:noFill/>
                </a:ln>
                <a:solidFill>
                  <a:srgbClr val="575756"/>
                </a:solidFill>
                <a:effectLst/>
                <a:uLnTx/>
                <a:uFillTx/>
                <a:latin typeface="Arial"/>
                <a:ea typeface="+mn-ea"/>
                <a:cs typeface="+mn-cs"/>
              </a:rPr>
              <a:t>Third Level</a:t>
            </a:r>
          </a:p>
          <a:p>
            <a:pPr marL="749300" marR="0" lvl="5" indent="-187325" algn="l" defTabSz="1034701" rtl="0" eaLnBrk="1" fontAlgn="auto" latinLnBrk="0" hangingPunct="1">
              <a:lnSpc>
                <a:spcPct val="100000"/>
              </a:lnSpc>
              <a:spcBef>
                <a:spcPts val="400"/>
              </a:spcBef>
              <a:spcAft>
                <a:spcPts val="0"/>
              </a:spcAft>
              <a:buClr>
                <a:srgbClr val="575756"/>
              </a:buClr>
              <a:buSzTx/>
              <a:buFont typeface="Arial" panose="020B0604020202020204" pitchFamily="34" charset="0"/>
              <a:buChar char="–"/>
              <a:tabLst/>
              <a:defRPr/>
            </a:pPr>
            <a:r>
              <a:rPr kumimoji="0" lang="en-GB" sz="1100" b="0" i="0" u="none" strike="noStrike" kern="1200" cap="none" spc="0" normalizeH="0" baseline="0" noProof="0" dirty="0">
                <a:ln>
                  <a:noFill/>
                </a:ln>
                <a:solidFill>
                  <a:srgbClr val="575756"/>
                </a:solidFill>
                <a:effectLst/>
                <a:uLnTx/>
                <a:uFillTx/>
                <a:latin typeface="Arial"/>
                <a:ea typeface="+mn-ea"/>
                <a:cs typeface="Arial" panose="020B0604020202020204" pitchFamily="34" charset="0"/>
              </a:rPr>
              <a:t>Fourth Level</a:t>
            </a:r>
          </a:p>
          <a:p>
            <a:pPr marL="936625" marR="0" lvl="6" indent="-187325" algn="l" defTabSz="1034701" rtl="0" eaLnBrk="1" fontAlgn="auto" latinLnBrk="0" hangingPunct="1">
              <a:lnSpc>
                <a:spcPct val="100000"/>
              </a:lnSpc>
              <a:spcBef>
                <a:spcPts val="400"/>
              </a:spcBef>
              <a:spcAft>
                <a:spcPts val="0"/>
              </a:spcAft>
              <a:buClr>
                <a:srgbClr val="575756"/>
              </a:buClr>
              <a:buSzTx/>
              <a:buFont typeface="Arial" panose="020B0604020202020204" pitchFamily="34" charset="0"/>
              <a:buChar char="–"/>
              <a:tabLst/>
              <a:defRPr/>
            </a:pPr>
            <a:r>
              <a:rPr kumimoji="0" lang="en-GB" sz="1100" b="0" i="0" u="none" strike="noStrike" kern="1200" cap="none" spc="0" normalizeH="0" baseline="0" noProof="0" dirty="0">
                <a:ln>
                  <a:noFill/>
                </a:ln>
                <a:solidFill>
                  <a:srgbClr val="575756"/>
                </a:solidFill>
                <a:effectLst/>
                <a:uLnTx/>
                <a:uFillTx/>
                <a:latin typeface="Arial"/>
                <a:ea typeface="+mn-ea"/>
                <a:cs typeface="Arial" panose="020B0604020202020204" pitchFamily="34" charset="0"/>
              </a:rPr>
              <a:t>Fifth Level</a:t>
            </a:r>
          </a:p>
          <a:p>
            <a:pPr marL="1123950" marR="0" lvl="7" indent="-187325" algn="l" defTabSz="1034701" rtl="0" eaLnBrk="1" fontAlgn="auto" latinLnBrk="0" hangingPunct="1">
              <a:lnSpc>
                <a:spcPct val="100000"/>
              </a:lnSpc>
              <a:spcBef>
                <a:spcPts val="400"/>
              </a:spcBef>
              <a:spcAft>
                <a:spcPts val="0"/>
              </a:spcAft>
              <a:buClr>
                <a:srgbClr val="575756"/>
              </a:buClr>
              <a:buSzTx/>
              <a:buFont typeface="Arial" panose="020B0604020202020204" pitchFamily="34" charset="0"/>
              <a:buChar char="–"/>
              <a:tabLst/>
              <a:defRPr/>
            </a:pPr>
            <a:r>
              <a:rPr kumimoji="0" lang="en-GB" sz="1100" b="0" i="0" u="none" strike="noStrike" kern="1200" cap="none" spc="0" normalizeH="0" baseline="0" noProof="0" dirty="0">
                <a:ln>
                  <a:noFill/>
                </a:ln>
                <a:solidFill>
                  <a:srgbClr val="575756"/>
                </a:solidFill>
                <a:effectLst/>
                <a:uLnTx/>
                <a:uFillTx/>
                <a:latin typeface="Arial"/>
                <a:ea typeface="+mn-ea"/>
                <a:cs typeface="Arial" panose="020B0604020202020204" pitchFamily="34" charset="0"/>
              </a:rPr>
              <a:t>Sixth Level</a:t>
            </a:r>
          </a:p>
          <a:p>
            <a:pPr marL="1311275" marR="0" lvl="8" indent="-187325" algn="l" defTabSz="1034701" rtl="0" eaLnBrk="1" fontAlgn="auto" latinLnBrk="0" hangingPunct="1">
              <a:lnSpc>
                <a:spcPct val="100000"/>
              </a:lnSpc>
              <a:spcBef>
                <a:spcPts val="400"/>
              </a:spcBef>
              <a:spcAft>
                <a:spcPts val="0"/>
              </a:spcAft>
              <a:buClr>
                <a:srgbClr val="575756"/>
              </a:buClr>
              <a:buSzTx/>
              <a:buFont typeface="Arial" panose="020B0604020202020204" pitchFamily="34" charset="0"/>
              <a:buChar char="–"/>
              <a:tabLst/>
              <a:defRPr/>
            </a:pPr>
            <a:r>
              <a:rPr kumimoji="0" lang="en-GB" sz="1100" b="0" i="0" u="none" strike="noStrike" kern="1200" cap="none" spc="0" normalizeH="0" baseline="0" noProof="0" dirty="0">
                <a:ln>
                  <a:noFill/>
                </a:ln>
                <a:solidFill>
                  <a:srgbClr val="575756"/>
                </a:solidFill>
                <a:effectLst/>
                <a:uLnTx/>
                <a:uFillTx/>
                <a:latin typeface="Arial"/>
                <a:ea typeface="+mn-ea"/>
                <a:cs typeface="Arial" panose="020B0604020202020204" pitchFamily="34" charset="0"/>
              </a:rPr>
              <a:t>Seventh Level</a:t>
            </a:r>
          </a:p>
        </p:txBody>
      </p:sp>
      <p:sp>
        <p:nvSpPr>
          <p:cNvPr id="8" name="Footer Placeholder"/>
          <p:cNvSpPr txBox="1">
            <a:spLocks/>
          </p:cNvSpPr>
          <p:nvPr userDrawn="1"/>
        </p:nvSpPr>
        <p:spPr>
          <a:xfrm>
            <a:off x="6516975" y="7041314"/>
            <a:ext cx="3387725" cy="273600"/>
          </a:xfrm>
          <a:prstGeom prst="rect">
            <a:avLst/>
          </a:prstGeom>
        </p:spPr>
        <p:txBody>
          <a:bodyPr vert="horz" lIns="0" tIns="0" rIns="0" bIns="0" rtlCol="0" anchor="ctr"/>
          <a:lstStyle>
            <a:defPPr>
              <a:defRPr lang="en-US"/>
            </a:defPPr>
            <a:lvl1pPr marL="0" algn="r" defTabSz="1043019" rtl="0" eaLnBrk="1" latinLnBrk="0" hangingPunct="1">
              <a:defRPr sz="900" kern="1200">
                <a:solidFill>
                  <a:srgbClr val="575756"/>
                </a:solidFill>
                <a:latin typeface="+mn-lt"/>
                <a:ea typeface="+mn-ea"/>
                <a:cs typeface="+mn-cs"/>
              </a:defRPr>
            </a:lvl1pPr>
            <a:lvl2pPr marL="521510" algn="l" defTabSz="1043019" rtl="0" eaLnBrk="1" latinLnBrk="0" hangingPunct="1">
              <a:defRPr sz="2100" kern="1200">
                <a:solidFill>
                  <a:schemeClr val="tx1"/>
                </a:solidFill>
                <a:latin typeface="+mn-lt"/>
                <a:ea typeface="+mn-ea"/>
                <a:cs typeface="+mn-cs"/>
              </a:defRPr>
            </a:lvl2pPr>
            <a:lvl3pPr marL="1043019" algn="l" defTabSz="1043019" rtl="0" eaLnBrk="1" latinLnBrk="0" hangingPunct="1">
              <a:defRPr sz="2100" kern="1200">
                <a:solidFill>
                  <a:schemeClr val="tx1"/>
                </a:solidFill>
                <a:latin typeface="+mn-lt"/>
                <a:ea typeface="+mn-ea"/>
                <a:cs typeface="+mn-cs"/>
              </a:defRPr>
            </a:lvl3pPr>
            <a:lvl4pPr marL="1564528" algn="l" defTabSz="1043019" rtl="0" eaLnBrk="1" latinLnBrk="0" hangingPunct="1">
              <a:defRPr sz="2100" kern="1200">
                <a:solidFill>
                  <a:schemeClr val="tx1"/>
                </a:solidFill>
                <a:latin typeface="+mn-lt"/>
                <a:ea typeface="+mn-ea"/>
                <a:cs typeface="+mn-cs"/>
              </a:defRPr>
            </a:lvl4pPr>
            <a:lvl5pPr marL="2086038" algn="l" defTabSz="1043019" rtl="0" eaLnBrk="1" latinLnBrk="0" hangingPunct="1">
              <a:defRPr sz="2100" kern="1200">
                <a:solidFill>
                  <a:schemeClr val="tx1"/>
                </a:solidFill>
                <a:latin typeface="+mn-lt"/>
                <a:ea typeface="+mn-ea"/>
                <a:cs typeface="+mn-cs"/>
              </a:defRPr>
            </a:lvl5pPr>
            <a:lvl6pPr marL="2607549" algn="l" defTabSz="1043019" rtl="0" eaLnBrk="1" latinLnBrk="0" hangingPunct="1">
              <a:defRPr sz="2100" kern="1200">
                <a:solidFill>
                  <a:schemeClr val="tx1"/>
                </a:solidFill>
                <a:latin typeface="+mn-lt"/>
                <a:ea typeface="+mn-ea"/>
                <a:cs typeface="+mn-cs"/>
              </a:defRPr>
            </a:lvl6pPr>
            <a:lvl7pPr marL="3129058" algn="l" defTabSz="1043019" rtl="0" eaLnBrk="1" latinLnBrk="0" hangingPunct="1">
              <a:defRPr sz="2100" kern="1200">
                <a:solidFill>
                  <a:schemeClr val="tx1"/>
                </a:solidFill>
                <a:latin typeface="+mn-lt"/>
                <a:ea typeface="+mn-ea"/>
                <a:cs typeface="+mn-cs"/>
              </a:defRPr>
            </a:lvl7pPr>
            <a:lvl8pPr marL="3650567" algn="l" defTabSz="1043019" rtl="0" eaLnBrk="1" latinLnBrk="0" hangingPunct="1">
              <a:defRPr sz="2100" kern="1200">
                <a:solidFill>
                  <a:schemeClr val="tx1"/>
                </a:solidFill>
                <a:latin typeface="+mn-lt"/>
                <a:ea typeface="+mn-ea"/>
                <a:cs typeface="+mn-cs"/>
              </a:defRPr>
            </a:lvl8pPr>
            <a:lvl9pPr marL="4172077" algn="l" defTabSz="1043019" rtl="0" eaLnBrk="1" latinLnBrk="0" hangingPunct="1">
              <a:defRPr sz="2100" kern="1200">
                <a:solidFill>
                  <a:schemeClr val="tx1"/>
                </a:solidFill>
                <a:latin typeface="+mn-lt"/>
                <a:ea typeface="+mn-ea"/>
                <a:cs typeface="+mn-cs"/>
              </a:defRPr>
            </a:lvl9pPr>
          </a:lstStyle>
          <a:p>
            <a:pPr marL="0" marR="0" lvl="0" indent="0" algn="r" defTabSz="1043019" rtl="0" eaLnBrk="1" fontAlgn="auto" latinLnBrk="0" hangingPunct="1">
              <a:lnSpc>
                <a:spcPct val="100000"/>
              </a:lnSpc>
              <a:spcBef>
                <a:spcPts val="0"/>
              </a:spcBef>
              <a:spcAft>
                <a:spcPts val="0"/>
              </a:spcAft>
              <a:buClrTx/>
              <a:buSzTx/>
              <a:buFontTx/>
              <a:buNone/>
              <a:tabLst/>
              <a:defRPr/>
            </a:pPr>
            <a:r>
              <a:rPr lang="en-GB"/>
              <a:t>Schools Fraud &amp; Security Review Collateral</a:t>
            </a:r>
            <a:endParaRPr kumimoji="0" lang="en-GB" sz="900" b="0" i="0" u="none" strike="noStrike" kern="1200" cap="none" spc="0" normalizeH="0" baseline="0" noProof="0" dirty="0">
              <a:ln>
                <a:noFill/>
              </a:ln>
              <a:solidFill>
                <a:srgbClr val="575756"/>
              </a:solidFill>
              <a:effectLst/>
              <a:uLnTx/>
              <a:uFillTx/>
              <a:latin typeface="Arial"/>
              <a:ea typeface="+mn-ea"/>
              <a:cs typeface="+mn-cs"/>
            </a:endParaRPr>
          </a:p>
        </p:txBody>
      </p:sp>
      <p:sp>
        <p:nvSpPr>
          <p:cNvPr id="6" name="Slide Number"/>
          <p:cNvSpPr txBox="1">
            <a:spLocks/>
          </p:cNvSpPr>
          <p:nvPr userDrawn="1"/>
        </p:nvSpPr>
        <p:spPr bwMode="gray">
          <a:xfrm>
            <a:off x="9904699" y="7041314"/>
            <a:ext cx="323563" cy="273600"/>
          </a:xfrm>
          <a:prstGeom prst="rect">
            <a:avLst/>
          </a:prstGeom>
        </p:spPr>
        <p:txBody>
          <a:bodyPr lIns="0" tIns="0" rIns="0" bIns="0" anchor="ctr" anchorCtr="0"/>
          <a:lstStyle>
            <a:defPPr>
              <a:defRPr lang="en-GB"/>
            </a:defPPr>
            <a:lvl1pPr marL="0" indent="0" algn="r" defTabSz="1043019" rtl="0" eaLnBrk="1" latinLnBrk="0" hangingPunct="1">
              <a:defRPr sz="900" b="1" kern="1200">
                <a:solidFill>
                  <a:schemeClr val="accent2"/>
                </a:solidFill>
                <a:latin typeface="+mn-lt"/>
                <a:ea typeface="+mn-ea"/>
                <a:cs typeface="+mn-cs"/>
              </a:defRPr>
            </a:lvl1pPr>
            <a:lvl2pPr marL="521510" algn="l" defTabSz="1043019" rtl="0" eaLnBrk="1" latinLnBrk="0" hangingPunct="1">
              <a:defRPr sz="2100" kern="1200">
                <a:solidFill>
                  <a:schemeClr val="tx1"/>
                </a:solidFill>
                <a:latin typeface="+mn-lt"/>
                <a:ea typeface="+mn-ea"/>
                <a:cs typeface="+mn-cs"/>
              </a:defRPr>
            </a:lvl2pPr>
            <a:lvl3pPr marL="1043019" algn="l" defTabSz="1043019" rtl="0" eaLnBrk="1" latinLnBrk="0" hangingPunct="1">
              <a:defRPr sz="2100" kern="1200">
                <a:solidFill>
                  <a:schemeClr val="tx1"/>
                </a:solidFill>
                <a:latin typeface="+mn-lt"/>
                <a:ea typeface="+mn-ea"/>
                <a:cs typeface="+mn-cs"/>
              </a:defRPr>
            </a:lvl3pPr>
            <a:lvl4pPr marL="1564528" algn="l" defTabSz="1043019" rtl="0" eaLnBrk="1" latinLnBrk="0" hangingPunct="1">
              <a:defRPr sz="2100" kern="1200">
                <a:solidFill>
                  <a:schemeClr val="tx1"/>
                </a:solidFill>
                <a:latin typeface="+mn-lt"/>
                <a:ea typeface="+mn-ea"/>
                <a:cs typeface="+mn-cs"/>
              </a:defRPr>
            </a:lvl4pPr>
            <a:lvl5pPr marL="2086038" algn="l" defTabSz="1043019" rtl="0" eaLnBrk="1" latinLnBrk="0" hangingPunct="1">
              <a:defRPr sz="2100" kern="1200">
                <a:solidFill>
                  <a:schemeClr val="tx1"/>
                </a:solidFill>
                <a:latin typeface="+mn-lt"/>
                <a:ea typeface="+mn-ea"/>
                <a:cs typeface="+mn-cs"/>
              </a:defRPr>
            </a:lvl5pPr>
            <a:lvl6pPr marL="2607549" algn="l" defTabSz="1043019" rtl="0" eaLnBrk="1" latinLnBrk="0" hangingPunct="1">
              <a:defRPr sz="2100" kern="1200">
                <a:solidFill>
                  <a:schemeClr val="tx1"/>
                </a:solidFill>
                <a:latin typeface="+mn-lt"/>
                <a:ea typeface="+mn-ea"/>
                <a:cs typeface="+mn-cs"/>
              </a:defRPr>
            </a:lvl6pPr>
            <a:lvl7pPr marL="3129058" algn="l" defTabSz="1043019" rtl="0" eaLnBrk="1" latinLnBrk="0" hangingPunct="1">
              <a:defRPr sz="2100" kern="1200">
                <a:solidFill>
                  <a:schemeClr val="tx1"/>
                </a:solidFill>
                <a:latin typeface="+mn-lt"/>
                <a:ea typeface="+mn-ea"/>
                <a:cs typeface="+mn-cs"/>
              </a:defRPr>
            </a:lvl7pPr>
            <a:lvl8pPr marL="3650567" algn="l" defTabSz="1043019" rtl="0" eaLnBrk="1" latinLnBrk="0" hangingPunct="1">
              <a:defRPr sz="2100" kern="1200">
                <a:solidFill>
                  <a:schemeClr val="tx1"/>
                </a:solidFill>
                <a:latin typeface="+mn-lt"/>
                <a:ea typeface="+mn-ea"/>
                <a:cs typeface="+mn-cs"/>
              </a:defRPr>
            </a:lvl8pPr>
            <a:lvl9pPr marL="4172077" algn="l" defTabSz="1043019" rtl="0" eaLnBrk="1" latinLnBrk="0" hangingPunct="1">
              <a:defRPr sz="2100" kern="1200">
                <a:solidFill>
                  <a:schemeClr val="tx1"/>
                </a:solidFill>
                <a:latin typeface="+mn-lt"/>
                <a:ea typeface="+mn-ea"/>
                <a:cs typeface="+mn-cs"/>
              </a:defRPr>
            </a:lvl9pPr>
          </a:lstStyle>
          <a:p>
            <a:r>
              <a:rPr lang="en-GB" dirty="0"/>
              <a:t>│ </a:t>
            </a:r>
            <a:fld id="{08BDDC8D-36E9-467E-8CF1-750845950A7F}" type="slidenum">
              <a:rPr lang="en-GB" smtClean="0"/>
              <a:pPr/>
              <a:t>‹#›</a:t>
            </a:fld>
            <a:endParaRPr lang="en-GB" dirty="0"/>
          </a:p>
        </p:txBody>
      </p:sp>
      <p:sp>
        <p:nvSpPr>
          <p:cNvPr id="2" name="TextBox 1">
            <a:extLst>
              <a:ext uri="{FF2B5EF4-FFF2-40B4-BE49-F238E27FC236}">
                <a16:creationId xmlns:a16="http://schemas.microsoft.com/office/drawing/2014/main" id="{846C4D33-8233-4CDA-BBA3-A52BDAB811AF}"/>
              </a:ext>
            </a:extLst>
          </p:cNvPr>
          <p:cNvSpPr txBox="1"/>
          <p:nvPr userDrawn="1">
            <p:custDataLst>
              <p:tags r:id="rId19"/>
            </p:custDataLst>
          </p:nvPr>
        </p:nvSpPr>
        <p:spPr>
          <a:xfrm>
            <a:off x="7052437" y="7239635"/>
            <a:ext cx="3175000" cy="254000"/>
          </a:xfrm>
          <a:prstGeom prst="rect">
            <a:avLst/>
          </a:prstGeom>
          <a:noFill/>
        </p:spPr>
        <p:txBody>
          <a:bodyPr vert="horz" wrap="square" lIns="0" tIns="0" rIns="0" bIns="0" rtlCol="0">
            <a:noAutofit/>
          </a:bodyPr>
          <a:lstStyle/>
          <a:p>
            <a:pPr algn="r"/>
            <a:r>
              <a:rPr lang="en-GB" sz="900">
                <a:solidFill>
                  <a:srgbClr val="575756"/>
                </a:solidFill>
                <a:latin typeface="Arial" panose="020B0604020202020204" pitchFamily="34" charset="0"/>
                <a:cs typeface="Arial" panose="020B0604020202020204" pitchFamily="34" charset="0"/>
              </a:rPr>
              <a:t>Document Classification: Confidential</a:t>
            </a:r>
          </a:p>
        </p:txBody>
      </p:sp>
    </p:spTree>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 id="2147483972" r:id="rId14"/>
    <p:sldLayoutId id="2147483973" r:id="rId15"/>
    <p:sldLayoutId id="2147483974" r:id="rId16"/>
    <p:sldLayoutId id="2147483975" r:id="rId17"/>
  </p:sldLayoutIdLst>
  <p:hf hdr="0" ftr="0" dt="0"/>
  <p:txStyles>
    <p:titleStyle>
      <a:lvl1pPr algn="l" defTabSz="1034701" rtl="0" eaLnBrk="1" latinLnBrk="0" hangingPunct="1">
        <a:lnSpc>
          <a:spcPct val="100000"/>
        </a:lnSpc>
        <a:spcBef>
          <a:spcPct val="0"/>
        </a:spcBef>
        <a:buNone/>
        <a:defRPr sz="2200" b="0" kern="1200" baseline="0">
          <a:solidFill>
            <a:schemeClr val="accent1"/>
          </a:solidFill>
          <a:effectLst/>
          <a:latin typeface="Arial" pitchFamily="34" charset="0"/>
          <a:ea typeface="+mj-ea"/>
          <a:cs typeface="+mj-cs"/>
        </a:defRPr>
      </a:lvl1pPr>
    </p:titleStyle>
    <p:bodyStyle>
      <a:lvl1pPr marL="0" marR="0" indent="0" algn="l" defTabSz="1034701" rtl="0" eaLnBrk="1" fontAlgn="auto" latinLnBrk="0" hangingPunct="1">
        <a:lnSpc>
          <a:spcPct val="100000"/>
        </a:lnSpc>
        <a:spcBef>
          <a:spcPts val="700"/>
        </a:spcBef>
        <a:spcAft>
          <a:spcPts val="0"/>
        </a:spcAft>
        <a:buClr>
          <a:srgbClr val="575756"/>
        </a:buClr>
        <a:buSzPct val="100000"/>
        <a:buFont typeface="Symbol" panose="05050102010706020507" pitchFamily="18" charset="2"/>
        <a:buNone/>
        <a:tabLst/>
        <a:defRPr lang="en-GB" sz="1300" b="1" kern="1200" baseline="0" noProof="0" dirty="0" smtClean="0">
          <a:solidFill>
            <a:schemeClr val="accent2"/>
          </a:solidFill>
          <a:latin typeface="Arial" pitchFamily="34" charset="0"/>
          <a:ea typeface="+mn-ea"/>
          <a:cs typeface="+mn-cs"/>
        </a:defRPr>
      </a:lvl1pPr>
      <a:lvl2pPr marL="0" marR="0" indent="0" algn="l" defTabSz="1034701" rtl="0" eaLnBrk="1" fontAlgn="auto" latinLnBrk="0" hangingPunct="1">
        <a:lnSpc>
          <a:spcPct val="100000"/>
        </a:lnSpc>
        <a:spcBef>
          <a:spcPts val="700"/>
        </a:spcBef>
        <a:spcAft>
          <a:spcPts val="0"/>
        </a:spcAft>
        <a:buClr>
          <a:srgbClr val="575756"/>
        </a:buClr>
        <a:buSzPct val="100000"/>
        <a:buFont typeface="Symbol" panose="05050102010706020507" pitchFamily="18" charset="2"/>
        <a:buNone/>
        <a:tabLst/>
        <a:defRPr lang="en-GB" sz="1100" kern="1200" baseline="0" noProof="0" dirty="0" smtClean="0">
          <a:solidFill>
            <a:schemeClr val="tx2"/>
          </a:solidFill>
          <a:latin typeface="Arial" pitchFamily="34" charset="0"/>
          <a:ea typeface="+mn-ea"/>
          <a:cs typeface="+mn-cs"/>
        </a:defRPr>
      </a:lvl2pPr>
      <a:lvl3pPr marL="187325" marR="0" indent="-187325" algn="l" defTabSz="1034701" rtl="0" eaLnBrk="1" fontAlgn="auto" latinLnBrk="0" hangingPunct="1">
        <a:lnSpc>
          <a:spcPct val="100000"/>
        </a:lnSpc>
        <a:spcBef>
          <a:spcPts val="400"/>
        </a:spcBef>
        <a:spcAft>
          <a:spcPts val="0"/>
        </a:spcAft>
        <a:buClr>
          <a:srgbClr val="575756"/>
        </a:buClr>
        <a:buSzTx/>
        <a:buFont typeface="Symbol" panose="05050102010706020507" pitchFamily="18" charset="2"/>
        <a:buChar char="·"/>
        <a:tabLst/>
        <a:defRPr lang="en-GB" sz="1100" kern="1200" baseline="0" noProof="0" dirty="0" smtClean="0">
          <a:solidFill>
            <a:schemeClr val="tx2"/>
          </a:solidFill>
          <a:latin typeface="Arial" pitchFamily="34" charset="0"/>
          <a:ea typeface="+mn-ea"/>
          <a:cs typeface="+mn-cs"/>
        </a:defRPr>
      </a:lvl3pPr>
      <a:lvl4pPr marL="374650" marR="0" indent="-187325" algn="l" defTabSz="1034701" rtl="0" eaLnBrk="1" fontAlgn="auto" latinLnBrk="0" hangingPunct="1">
        <a:lnSpc>
          <a:spcPct val="100000"/>
        </a:lnSpc>
        <a:spcBef>
          <a:spcPts val="400"/>
        </a:spcBef>
        <a:spcAft>
          <a:spcPts val="0"/>
        </a:spcAft>
        <a:buClr>
          <a:srgbClr val="575756"/>
        </a:buClr>
        <a:buSzTx/>
        <a:buFont typeface="Arial" pitchFamily="34" charset="0"/>
        <a:buChar char="–"/>
        <a:tabLst/>
        <a:defRPr lang="en-GB" sz="1100" kern="1200" baseline="0" noProof="0" dirty="0" smtClean="0">
          <a:solidFill>
            <a:schemeClr val="tx2"/>
          </a:solidFill>
          <a:latin typeface="Arial" pitchFamily="34" charset="0"/>
          <a:ea typeface="+mn-ea"/>
          <a:cs typeface="+mn-cs"/>
        </a:defRPr>
      </a:lvl4pPr>
      <a:lvl5pPr marL="561975" marR="0" indent="-187325" algn="l" defTabSz="1034701" rtl="0" eaLnBrk="1" fontAlgn="auto" latinLnBrk="0" hangingPunct="1">
        <a:lnSpc>
          <a:spcPct val="100000"/>
        </a:lnSpc>
        <a:spcBef>
          <a:spcPts val="400"/>
        </a:spcBef>
        <a:spcAft>
          <a:spcPts val="0"/>
        </a:spcAft>
        <a:buClr>
          <a:srgbClr val="575756"/>
        </a:buClr>
        <a:buSzTx/>
        <a:buFont typeface="Arial" pitchFamily="34" charset="0"/>
        <a:buChar char="–"/>
        <a:tabLst/>
        <a:defRPr lang="en-GB" sz="1100" kern="1200" baseline="0" noProof="0" dirty="0" smtClean="0">
          <a:solidFill>
            <a:schemeClr val="tx2"/>
          </a:solidFill>
          <a:latin typeface="Arial" pitchFamily="34" charset="0"/>
          <a:ea typeface="+mn-ea"/>
          <a:cs typeface="+mn-cs"/>
        </a:defRPr>
      </a:lvl5pPr>
      <a:lvl6pPr marL="749300" marR="0" indent="-187325" algn="l" defTabSz="1034701" rtl="0" eaLnBrk="1" fontAlgn="auto" latinLnBrk="0" hangingPunct="1">
        <a:lnSpc>
          <a:spcPct val="100000"/>
        </a:lnSpc>
        <a:spcBef>
          <a:spcPts val="400"/>
        </a:spcBef>
        <a:spcAft>
          <a:spcPts val="0"/>
        </a:spcAft>
        <a:buClr>
          <a:srgbClr val="575756"/>
        </a:buClr>
        <a:buSzTx/>
        <a:buFont typeface="Arial" panose="020B0604020202020204" pitchFamily="34" charset="0"/>
        <a:buChar char="–"/>
        <a:tabLst/>
        <a:defRPr lang="en-GB" sz="1100" kern="1200" noProof="0" dirty="0" smtClean="0">
          <a:solidFill>
            <a:schemeClr val="tx2"/>
          </a:solidFill>
          <a:latin typeface="Arial" panose="020B0604020202020204" pitchFamily="34" charset="0"/>
          <a:ea typeface="+mn-ea"/>
          <a:cs typeface="Arial" panose="020B0604020202020204" pitchFamily="34" charset="0"/>
        </a:defRPr>
      </a:lvl6pPr>
      <a:lvl7pPr marL="936625" marR="0" indent="-187325" algn="l" defTabSz="1034701" rtl="0" eaLnBrk="1" fontAlgn="auto" latinLnBrk="0" hangingPunct="1">
        <a:lnSpc>
          <a:spcPct val="100000"/>
        </a:lnSpc>
        <a:spcBef>
          <a:spcPts val="400"/>
        </a:spcBef>
        <a:spcAft>
          <a:spcPts val="0"/>
        </a:spcAft>
        <a:buClr>
          <a:srgbClr val="575756"/>
        </a:buClr>
        <a:buSzTx/>
        <a:buFont typeface="Arial" panose="020B0604020202020204" pitchFamily="34" charset="0"/>
        <a:buChar char="–"/>
        <a:tabLst/>
        <a:defRPr lang="en-GB" sz="1100" kern="1200" noProof="0" dirty="0" smtClean="0">
          <a:solidFill>
            <a:schemeClr val="tx2"/>
          </a:solidFill>
          <a:latin typeface="Arial" panose="020B0604020202020204" pitchFamily="34" charset="0"/>
          <a:ea typeface="+mn-ea"/>
          <a:cs typeface="Arial" panose="020B0604020202020204" pitchFamily="34" charset="0"/>
        </a:defRPr>
      </a:lvl7pPr>
      <a:lvl8pPr marL="1123950" marR="0" indent="-187325" algn="l" defTabSz="1034701" rtl="0" eaLnBrk="1" fontAlgn="auto" latinLnBrk="0" hangingPunct="1">
        <a:lnSpc>
          <a:spcPct val="100000"/>
        </a:lnSpc>
        <a:spcBef>
          <a:spcPts val="400"/>
        </a:spcBef>
        <a:spcAft>
          <a:spcPts val="0"/>
        </a:spcAft>
        <a:buClr>
          <a:srgbClr val="575756"/>
        </a:buClr>
        <a:buSzTx/>
        <a:buFont typeface="Arial" panose="020B0604020202020204" pitchFamily="34" charset="0"/>
        <a:buChar char="–"/>
        <a:tabLst/>
        <a:defRPr lang="en-GB" sz="1100" kern="1200" noProof="0" dirty="0" smtClean="0">
          <a:solidFill>
            <a:schemeClr val="tx2"/>
          </a:solidFill>
          <a:latin typeface="Arial" panose="020B0604020202020204" pitchFamily="34" charset="0"/>
          <a:ea typeface="+mn-ea"/>
          <a:cs typeface="Arial" panose="020B0604020202020204" pitchFamily="34" charset="0"/>
        </a:defRPr>
      </a:lvl8pPr>
      <a:lvl9pPr marL="1311275" marR="0" indent="-187325" algn="l" defTabSz="1034701" rtl="0" eaLnBrk="1" fontAlgn="auto" latinLnBrk="0" hangingPunct="1">
        <a:lnSpc>
          <a:spcPct val="100000"/>
        </a:lnSpc>
        <a:spcBef>
          <a:spcPts val="400"/>
        </a:spcBef>
        <a:spcAft>
          <a:spcPts val="0"/>
        </a:spcAft>
        <a:buClr>
          <a:srgbClr val="575756"/>
        </a:buClr>
        <a:buSzTx/>
        <a:buFont typeface="Arial" panose="020B0604020202020204" pitchFamily="34" charset="0"/>
        <a:buChar char="–"/>
        <a:tabLst/>
        <a:defRPr lang="en-GB" sz="1100" kern="1200" noProof="0" dirty="0" smtClean="0">
          <a:solidFill>
            <a:schemeClr val="tx2"/>
          </a:solidFill>
          <a:latin typeface="Arial" panose="020B0604020202020204" pitchFamily="34" charset="0"/>
          <a:ea typeface="+mn-ea"/>
          <a:cs typeface="Arial" panose="020B0604020202020204" pitchFamily="34" charset="0"/>
        </a:defRPr>
      </a:lvl9pPr>
    </p:bodyStyle>
    <p:otherStyle>
      <a:defPPr>
        <a:defRPr lang="en-GB"/>
      </a:defPPr>
      <a:lvl1pPr marL="0" algn="l" defTabSz="1034701" rtl="0" eaLnBrk="1" latinLnBrk="0" hangingPunct="1">
        <a:defRPr sz="2100" kern="1200">
          <a:solidFill>
            <a:schemeClr val="tx1"/>
          </a:solidFill>
          <a:latin typeface="+mn-lt"/>
          <a:ea typeface="+mn-ea"/>
          <a:cs typeface="+mn-cs"/>
        </a:defRPr>
      </a:lvl1pPr>
      <a:lvl2pPr marL="517352" algn="l" defTabSz="1034701" rtl="0" eaLnBrk="1" latinLnBrk="0" hangingPunct="1">
        <a:defRPr sz="2100" kern="1200">
          <a:solidFill>
            <a:schemeClr val="tx1"/>
          </a:solidFill>
          <a:latin typeface="+mn-lt"/>
          <a:ea typeface="+mn-ea"/>
          <a:cs typeface="+mn-cs"/>
        </a:defRPr>
      </a:lvl2pPr>
      <a:lvl3pPr marL="1034701" algn="l" defTabSz="1034701" rtl="0" eaLnBrk="1" latinLnBrk="0" hangingPunct="1">
        <a:defRPr sz="2100" kern="1200">
          <a:solidFill>
            <a:schemeClr val="tx1"/>
          </a:solidFill>
          <a:latin typeface="+mn-lt"/>
          <a:ea typeface="+mn-ea"/>
          <a:cs typeface="+mn-cs"/>
        </a:defRPr>
      </a:lvl3pPr>
      <a:lvl4pPr marL="1552051" algn="l" defTabSz="1034701" rtl="0" eaLnBrk="1" latinLnBrk="0" hangingPunct="1">
        <a:defRPr sz="2100" kern="1200">
          <a:solidFill>
            <a:schemeClr val="tx1"/>
          </a:solidFill>
          <a:latin typeface="+mn-lt"/>
          <a:ea typeface="+mn-ea"/>
          <a:cs typeface="+mn-cs"/>
        </a:defRPr>
      </a:lvl4pPr>
      <a:lvl5pPr marL="2069402" algn="l" defTabSz="1034701" rtl="0" eaLnBrk="1" latinLnBrk="0" hangingPunct="1">
        <a:defRPr sz="2100" kern="1200">
          <a:solidFill>
            <a:schemeClr val="tx1"/>
          </a:solidFill>
          <a:latin typeface="+mn-lt"/>
          <a:ea typeface="+mn-ea"/>
          <a:cs typeface="+mn-cs"/>
        </a:defRPr>
      </a:lvl5pPr>
      <a:lvl6pPr marL="2586753" algn="l" defTabSz="1034701" rtl="0" eaLnBrk="1" latinLnBrk="0" hangingPunct="1">
        <a:defRPr sz="2100" kern="1200">
          <a:solidFill>
            <a:schemeClr val="tx1"/>
          </a:solidFill>
          <a:latin typeface="+mn-lt"/>
          <a:ea typeface="+mn-ea"/>
          <a:cs typeface="+mn-cs"/>
        </a:defRPr>
      </a:lvl6pPr>
      <a:lvl7pPr marL="3104103" algn="l" defTabSz="1034701" rtl="0" eaLnBrk="1" latinLnBrk="0" hangingPunct="1">
        <a:defRPr sz="2100" kern="1200">
          <a:solidFill>
            <a:schemeClr val="tx1"/>
          </a:solidFill>
          <a:latin typeface="+mn-lt"/>
          <a:ea typeface="+mn-ea"/>
          <a:cs typeface="+mn-cs"/>
        </a:defRPr>
      </a:lvl7pPr>
      <a:lvl8pPr marL="3621455" algn="l" defTabSz="1034701" rtl="0" eaLnBrk="1" latinLnBrk="0" hangingPunct="1">
        <a:defRPr sz="2100" kern="1200">
          <a:solidFill>
            <a:schemeClr val="tx1"/>
          </a:solidFill>
          <a:latin typeface="+mn-lt"/>
          <a:ea typeface="+mn-ea"/>
          <a:cs typeface="+mn-cs"/>
        </a:defRPr>
      </a:lvl8pPr>
      <a:lvl9pPr marL="4138804" algn="l" defTabSz="1034701"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4.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6.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slide" Target="slide8.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slideLayout" Target="../slideLayouts/slideLayout16.xml"/><Relationship Id="rId1" Type="http://schemas.openxmlformats.org/officeDocument/2006/relationships/tags" Target="../tags/tag8.xml"/><Relationship Id="rId4" Type="http://schemas.openxmlformats.org/officeDocument/2006/relationships/hyperlink" Target="https://natwestbusinesshub.com/event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slideLayout" Target="../slideLayouts/slideLayout16.xml"/><Relationship Id="rId1" Type="http://schemas.openxmlformats.org/officeDocument/2006/relationships/tags" Target="../tags/tag9.xml"/><Relationship Id="rId6" Type="http://schemas.openxmlformats.org/officeDocument/2006/relationships/hyperlink" Target="https://www.business.natwest.com/business/security.html?vz_t=b&amp;mboxEdit=1&amp;mboxDisable=1&amp;adobe_authoring_enabled=1&amp;vz_i=1&amp;vz_e=https://rbs.experiencecloud.adobe.com/content/mac/default/target/proxyerror.html&amp;vz_url=https%3A%2F%2Fwww.business.natwest.com%2F#cookie" TargetMode="External"/><Relationship Id="rId5" Type="http://schemas.openxmlformats.org/officeDocument/2006/relationships/hyperlink" Target="https://youtu.be/HFxmKIBq2Tw?list=TLGGoAqp0iEAOg8yOTA0MjAyMQ" TargetMode="External"/><Relationship Id="rId4" Type="http://schemas.openxmlformats.org/officeDocument/2006/relationships/hyperlink" Target="https://www.ukfinance.org.uk/system/files/Fraud%20The%20Facts%202021-%20FINAL.pdf"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ncsc.gov.uk/guidance/phishing" TargetMode="External"/><Relationship Id="rId3" Type="http://schemas.openxmlformats.org/officeDocument/2006/relationships/image" Target="../media/image7.TIF"/><Relationship Id="rId7" Type="http://schemas.openxmlformats.org/officeDocument/2006/relationships/hyperlink" Target="https://www.business.natwest.com/business/business-banking/making-and-accepting-payments/confirmation-of-payee.html" TargetMode="External"/><Relationship Id="rId2" Type="http://schemas.openxmlformats.org/officeDocument/2006/relationships/slideLayout" Target="../slideLayouts/slideLayout16.xml"/><Relationship Id="rId1" Type="http://schemas.openxmlformats.org/officeDocument/2006/relationships/tags" Target="../tags/tag10.xml"/><Relationship Id="rId6" Type="http://schemas.openxmlformats.org/officeDocument/2006/relationships/hyperlink" Target="https://www.ukfinance.org.uk/system/files/Fraud%20The%20Facts%202021-%20FINAL.pdf" TargetMode="External"/><Relationship Id="rId5" Type="http://schemas.openxmlformats.org/officeDocument/2006/relationships/hyperlink" Target="https://www.business.natwest.com/business/security/phishing.html" TargetMode="External"/><Relationship Id="rId4" Type="http://schemas.openxmlformats.org/officeDocument/2006/relationships/hyperlink" Target="https://www.business.natwest.com/business/security/malware.html" TargetMode="External"/><Relationship Id="rId9" Type="http://schemas.openxmlformats.org/officeDocument/2006/relationships/hyperlink" Target="https://www.youtube.com/watch?v=Jt0WVYXAhk8&amp;list=TLGGAMFfjAoBXNsyNjA0MjAyMQ"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TIF"/><Relationship Id="rId7" Type="http://schemas.openxmlformats.org/officeDocument/2006/relationships/hyperlink" Target="https://www.business.natwest.com/business/business-banking/making-and-accepting-payments/confirmation-of-payee.html" TargetMode="External"/><Relationship Id="rId2" Type="http://schemas.openxmlformats.org/officeDocument/2006/relationships/slideLayout" Target="../slideLayouts/slideLayout16.xml"/><Relationship Id="rId1" Type="http://schemas.openxmlformats.org/officeDocument/2006/relationships/tags" Target="../tags/tag11.xml"/><Relationship Id="rId6" Type="http://schemas.openxmlformats.org/officeDocument/2006/relationships/hyperlink" Target="https://www.youtube.com/watch?v=ZBBYkTRycy4" TargetMode="External"/><Relationship Id="rId5" Type="http://schemas.openxmlformats.org/officeDocument/2006/relationships/hyperlink" Target="https://www.business.natwest.com/business/security/malware.html" TargetMode="External"/><Relationship Id="rId4" Type="http://schemas.openxmlformats.org/officeDocument/2006/relationships/hyperlink" Target="https://www.ukfinance.org.uk/system/files/Fraud%20The%20Facts%202021-%20FINAL.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slideLayout" Target="../slideLayouts/slideLayout16.xml"/><Relationship Id="rId1" Type="http://schemas.openxmlformats.org/officeDocument/2006/relationships/tags" Target="../tags/tag12.xml"/><Relationship Id="rId6" Type="http://schemas.openxmlformats.org/officeDocument/2006/relationships/hyperlink" Target="https://www.fca.org.uk/scamsmart" TargetMode="External"/><Relationship Id="rId5" Type="http://schemas.openxmlformats.org/officeDocument/2006/relationships/hyperlink" Target="https://www.business.natwest.com/business/security.html" TargetMode="External"/><Relationship Id="rId4" Type="http://schemas.openxmlformats.org/officeDocument/2006/relationships/hyperlink" Target="https://www.ukfinance.org.uk/system/files/Fraud%20The%20Facts%202021-%20FINAL.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slideLayout" Target="../slideLayouts/slideLayout16.xml"/><Relationship Id="rId1" Type="http://schemas.openxmlformats.org/officeDocument/2006/relationships/tags" Target="../tags/tag13.xml"/><Relationship Id="rId5" Type="http://schemas.openxmlformats.org/officeDocument/2006/relationships/hyperlink" Target="mailto:phishing@natwest.com" TargetMode="External"/><Relationship Id="rId4" Type="http://schemas.openxmlformats.org/officeDocument/2006/relationships/hyperlink" Target="https://www.business.natwest.com/business/security.html?vz_t=b&amp;mboxEdit=1&amp;mboxDisable=1&amp;adobe_authoring_enabled=1&amp;vz_i=1&amp;vz_e=https://rbs.experiencecloud.adobe.com/content/mac/default/target/proxyerror.html&amp;vz_url=https%3A%2F%2Fwww.business.natwest.com%2F#cookie"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bwMode="gray">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468000" y="2268000"/>
            <a:ext cx="6426001" cy="1482120"/>
          </a:xfrm>
        </p:spPr>
        <p:txBody>
          <a:bodyPr anchor="t"/>
          <a:lstStyle/>
          <a:p>
            <a:r>
              <a:rPr lang="en-GB"/>
              <a:t>Schools Fraud &amp; Security Review Collateral</a:t>
            </a:r>
            <a:endParaRPr lang="en-GB" dirty="0"/>
          </a:p>
        </p:txBody>
      </p:sp>
      <p:sp>
        <p:nvSpPr>
          <p:cNvPr id="4" name="Subtitle 2"/>
          <p:cNvSpPr txBox="1">
            <a:spLocks/>
          </p:cNvSpPr>
          <p:nvPr>
            <p:custDataLst>
              <p:tags r:id="rId3"/>
            </p:custDataLst>
          </p:nvPr>
        </p:nvSpPr>
        <p:spPr bwMode="gray">
          <a:xfrm>
            <a:off x="468000" y="5184000"/>
            <a:ext cx="6426001" cy="554400"/>
          </a:xfrm>
          <a:prstGeom prst="rect">
            <a:avLst/>
          </a:prstGeom>
        </p:spPr>
        <p:txBody>
          <a:bodyPr vert="horz" lIns="0" tIns="0" rIns="0" bIns="0" rtlCol="0" anchor="t" anchorCtr="0">
            <a:noAutofit/>
          </a:bodyPr>
          <a:lstStyle>
            <a:lvl1pPr marL="0" marR="0" indent="0" algn="l" defTabSz="1034701" rtl="0" eaLnBrk="1" fontAlgn="auto" latinLnBrk="0" hangingPunct="1">
              <a:lnSpc>
                <a:spcPct val="100000"/>
              </a:lnSpc>
              <a:spcBef>
                <a:spcPts val="0"/>
              </a:spcBef>
              <a:spcAft>
                <a:spcPts val="0"/>
              </a:spcAft>
              <a:buClr>
                <a:srgbClr val="575756"/>
              </a:buClr>
              <a:buSzPct val="100000"/>
              <a:buFont typeface="Symbol" panose="05050102010706020507" pitchFamily="18" charset="2"/>
              <a:buNone/>
              <a:tabLst/>
              <a:defRPr lang="en-GB" sz="1800" b="0" kern="1200" baseline="0" noProof="0">
                <a:solidFill>
                  <a:schemeClr val="accent2"/>
                </a:solidFill>
                <a:latin typeface="Arial" pitchFamily="34" charset="0"/>
                <a:ea typeface="+mn-ea"/>
                <a:cs typeface="+mn-cs"/>
              </a:defRPr>
            </a:lvl1pPr>
            <a:lvl2pPr marL="517352" marR="0" indent="0" algn="ctr" defTabSz="1034701" rtl="0" eaLnBrk="1" fontAlgn="auto" latinLnBrk="0" hangingPunct="1">
              <a:lnSpc>
                <a:spcPct val="100000"/>
              </a:lnSpc>
              <a:spcBef>
                <a:spcPts val="700"/>
              </a:spcBef>
              <a:spcAft>
                <a:spcPts val="0"/>
              </a:spcAft>
              <a:buClr>
                <a:srgbClr val="575756"/>
              </a:buClr>
              <a:buSzPct val="100000"/>
              <a:buFont typeface="Symbol" panose="05050102010706020507" pitchFamily="18" charset="2"/>
              <a:buNone/>
              <a:tabLst/>
              <a:defRPr lang="en-GB" sz="1100" kern="1200" baseline="0" noProof="0">
                <a:solidFill>
                  <a:schemeClr val="tx1">
                    <a:tint val="75000"/>
                  </a:schemeClr>
                </a:solidFill>
                <a:latin typeface="Arial" pitchFamily="34" charset="0"/>
                <a:ea typeface="+mn-ea"/>
                <a:cs typeface="+mn-cs"/>
              </a:defRPr>
            </a:lvl2pPr>
            <a:lvl3pPr marL="1034701" marR="0" indent="0" algn="ctr" defTabSz="1034701" rtl="0" eaLnBrk="1" fontAlgn="auto" latinLnBrk="0" hangingPunct="1">
              <a:lnSpc>
                <a:spcPct val="100000"/>
              </a:lnSpc>
              <a:spcBef>
                <a:spcPts val="400"/>
              </a:spcBef>
              <a:spcAft>
                <a:spcPts val="0"/>
              </a:spcAft>
              <a:buClr>
                <a:srgbClr val="575756"/>
              </a:buClr>
              <a:buSzTx/>
              <a:buFont typeface="Symbol" panose="05050102010706020507" pitchFamily="18" charset="2"/>
              <a:buNone/>
              <a:tabLst/>
              <a:defRPr lang="en-GB" sz="1100" kern="1200" baseline="0" noProof="0">
                <a:solidFill>
                  <a:schemeClr val="tx1">
                    <a:tint val="75000"/>
                  </a:schemeClr>
                </a:solidFill>
                <a:latin typeface="Arial" pitchFamily="34" charset="0"/>
                <a:ea typeface="+mn-ea"/>
                <a:cs typeface="+mn-cs"/>
              </a:defRPr>
            </a:lvl3pPr>
            <a:lvl4pPr marL="1552051" marR="0" indent="0" algn="ctr" defTabSz="1034701" rtl="0" eaLnBrk="1" fontAlgn="auto" latinLnBrk="0" hangingPunct="1">
              <a:lnSpc>
                <a:spcPct val="100000"/>
              </a:lnSpc>
              <a:spcBef>
                <a:spcPts val="400"/>
              </a:spcBef>
              <a:spcAft>
                <a:spcPts val="0"/>
              </a:spcAft>
              <a:buClr>
                <a:srgbClr val="575756"/>
              </a:buClr>
              <a:buSzTx/>
              <a:buFont typeface="Arial" pitchFamily="34" charset="0"/>
              <a:buNone/>
              <a:tabLst/>
              <a:defRPr lang="en-GB" sz="1100" kern="1200" baseline="0" noProof="0">
                <a:solidFill>
                  <a:schemeClr val="tx1">
                    <a:tint val="75000"/>
                  </a:schemeClr>
                </a:solidFill>
                <a:latin typeface="Arial" pitchFamily="34" charset="0"/>
                <a:ea typeface="+mn-ea"/>
                <a:cs typeface="+mn-cs"/>
              </a:defRPr>
            </a:lvl4pPr>
            <a:lvl5pPr marL="2069402" marR="0" indent="0" algn="ctr" defTabSz="1034701" rtl="0" eaLnBrk="1" fontAlgn="auto" latinLnBrk="0" hangingPunct="1">
              <a:lnSpc>
                <a:spcPct val="100000"/>
              </a:lnSpc>
              <a:spcBef>
                <a:spcPts val="400"/>
              </a:spcBef>
              <a:spcAft>
                <a:spcPts val="0"/>
              </a:spcAft>
              <a:buClr>
                <a:srgbClr val="575756"/>
              </a:buClr>
              <a:buSzTx/>
              <a:buFont typeface="Arial" pitchFamily="34" charset="0"/>
              <a:buNone/>
              <a:tabLst/>
              <a:defRPr lang="en-GB" sz="1100" kern="1200" baseline="0" noProof="0">
                <a:solidFill>
                  <a:schemeClr val="tx1">
                    <a:tint val="75000"/>
                  </a:schemeClr>
                </a:solidFill>
                <a:latin typeface="Arial" pitchFamily="34" charset="0"/>
                <a:ea typeface="+mn-ea"/>
                <a:cs typeface="+mn-cs"/>
              </a:defRPr>
            </a:lvl5pPr>
            <a:lvl6pPr marL="2586753" marR="0" indent="0" algn="ctr" defTabSz="1034701" rtl="0" eaLnBrk="1" fontAlgn="auto" latinLnBrk="0" hangingPunct="1">
              <a:lnSpc>
                <a:spcPct val="100000"/>
              </a:lnSpc>
              <a:spcBef>
                <a:spcPts val="400"/>
              </a:spcBef>
              <a:spcAft>
                <a:spcPts val="0"/>
              </a:spcAft>
              <a:buClr>
                <a:srgbClr val="575756"/>
              </a:buClr>
              <a:buSzTx/>
              <a:buFont typeface="Arial" panose="020B0604020202020204" pitchFamily="34" charset="0"/>
              <a:buNone/>
              <a:tabLst/>
              <a:defRPr lang="en-GB" sz="1100" kern="1200" noProof="0">
                <a:solidFill>
                  <a:schemeClr val="tx1">
                    <a:tint val="75000"/>
                  </a:schemeClr>
                </a:solidFill>
                <a:latin typeface="Arial" panose="020B0604020202020204" pitchFamily="34" charset="0"/>
                <a:ea typeface="+mn-ea"/>
                <a:cs typeface="Arial" panose="020B0604020202020204" pitchFamily="34" charset="0"/>
              </a:defRPr>
            </a:lvl6pPr>
            <a:lvl7pPr marL="3104103" marR="0" indent="0" algn="ctr" defTabSz="1034701" rtl="0" eaLnBrk="1" fontAlgn="auto" latinLnBrk="0" hangingPunct="1">
              <a:lnSpc>
                <a:spcPct val="100000"/>
              </a:lnSpc>
              <a:spcBef>
                <a:spcPts val="400"/>
              </a:spcBef>
              <a:spcAft>
                <a:spcPts val="0"/>
              </a:spcAft>
              <a:buClr>
                <a:srgbClr val="575756"/>
              </a:buClr>
              <a:buSzTx/>
              <a:buFont typeface="Arial" panose="020B0604020202020204" pitchFamily="34" charset="0"/>
              <a:buNone/>
              <a:tabLst/>
              <a:defRPr lang="en-GB" sz="1100" kern="1200" noProof="0">
                <a:solidFill>
                  <a:schemeClr val="tx1">
                    <a:tint val="75000"/>
                  </a:schemeClr>
                </a:solidFill>
                <a:latin typeface="Arial" panose="020B0604020202020204" pitchFamily="34" charset="0"/>
                <a:ea typeface="+mn-ea"/>
                <a:cs typeface="Arial" panose="020B0604020202020204" pitchFamily="34" charset="0"/>
              </a:defRPr>
            </a:lvl7pPr>
            <a:lvl8pPr marL="3621455" marR="0" indent="0" algn="ctr" defTabSz="1034701" rtl="0" eaLnBrk="1" fontAlgn="auto" latinLnBrk="0" hangingPunct="1">
              <a:lnSpc>
                <a:spcPct val="100000"/>
              </a:lnSpc>
              <a:spcBef>
                <a:spcPts val="400"/>
              </a:spcBef>
              <a:spcAft>
                <a:spcPts val="0"/>
              </a:spcAft>
              <a:buClr>
                <a:srgbClr val="575756"/>
              </a:buClr>
              <a:buSzTx/>
              <a:buFont typeface="Arial" panose="020B0604020202020204" pitchFamily="34" charset="0"/>
              <a:buNone/>
              <a:tabLst/>
              <a:defRPr lang="en-GB" sz="1100" kern="1200" noProof="0">
                <a:solidFill>
                  <a:schemeClr val="tx1">
                    <a:tint val="75000"/>
                  </a:schemeClr>
                </a:solidFill>
                <a:latin typeface="Arial" panose="020B0604020202020204" pitchFamily="34" charset="0"/>
                <a:ea typeface="+mn-ea"/>
                <a:cs typeface="Arial" panose="020B0604020202020204" pitchFamily="34" charset="0"/>
              </a:defRPr>
            </a:lvl8pPr>
            <a:lvl9pPr marL="4138804" marR="0" indent="0" algn="ctr" defTabSz="1034701" rtl="0" eaLnBrk="1" fontAlgn="auto" latinLnBrk="0" hangingPunct="1">
              <a:lnSpc>
                <a:spcPct val="100000"/>
              </a:lnSpc>
              <a:spcBef>
                <a:spcPts val="400"/>
              </a:spcBef>
              <a:spcAft>
                <a:spcPts val="0"/>
              </a:spcAft>
              <a:buClr>
                <a:srgbClr val="575756"/>
              </a:buClr>
              <a:buSzTx/>
              <a:buFont typeface="Arial" panose="020B0604020202020204" pitchFamily="34" charset="0"/>
              <a:buNone/>
              <a:tabLst/>
              <a:defRPr lang="en-GB" sz="1100" kern="1200" noProof="0">
                <a:solidFill>
                  <a:schemeClr val="tx1">
                    <a:tint val="75000"/>
                  </a:schemeClr>
                </a:solidFill>
                <a:latin typeface="Arial" panose="020B0604020202020204" pitchFamily="34" charset="0"/>
                <a:ea typeface="+mn-ea"/>
                <a:cs typeface="Arial" panose="020B0604020202020204" pitchFamily="34" charset="0"/>
              </a:defRPr>
            </a:lvl9pPr>
          </a:lstStyle>
          <a:p>
            <a:r>
              <a:rPr lang="en-GB"/>
              <a:t>8 October 2021</a:t>
            </a:r>
            <a:endParaRPr lang="en-GB" dirty="0"/>
          </a:p>
        </p:txBody>
      </p:sp>
      <p:sp>
        <p:nvSpPr>
          <p:cNvPr id="5" name="TextBox 4">
            <a:extLst>
              <a:ext uri="{FF2B5EF4-FFF2-40B4-BE49-F238E27FC236}">
                <a16:creationId xmlns:a16="http://schemas.microsoft.com/office/drawing/2014/main" id="{5734C3C5-2F84-47C2-A118-81CDDD5BC5FF}"/>
              </a:ext>
            </a:extLst>
          </p:cNvPr>
          <p:cNvSpPr txBox="1"/>
          <p:nvPr>
            <p:custDataLst>
              <p:tags r:id="rId4"/>
            </p:custDataLst>
          </p:nvPr>
        </p:nvSpPr>
        <p:spPr>
          <a:xfrm>
            <a:off x="467995" y="5486400"/>
            <a:ext cx="3175000" cy="254000"/>
          </a:xfrm>
          <a:prstGeom prst="rect">
            <a:avLst/>
          </a:prstGeom>
          <a:noFill/>
        </p:spPr>
        <p:txBody>
          <a:bodyPr vert="horz" wrap="square" lIns="0" tIns="0" rIns="0" bIns="0" rtlCol="0">
            <a:noAutofit/>
          </a:bodyPr>
          <a:lstStyle/>
          <a:p>
            <a:r>
              <a:rPr lang="en-GB" sz="1200">
                <a:solidFill>
                  <a:srgbClr val="784B91"/>
                </a:solidFill>
                <a:latin typeface="Arial" panose="020B0604020202020204" pitchFamily="34" charset="0"/>
                <a:cs typeface="Arial" panose="020B0604020202020204" pitchFamily="34" charset="0"/>
              </a:rPr>
              <a:t>Document Classification: Confidential</a:t>
            </a:r>
          </a:p>
        </p:txBody>
      </p:sp>
    </p:spTree>
    <p:custDataLst>
      <p:tags r:id="rId1"/>
    </p:custDataLst>
    <p:extLst>
      <p:ext uri="{BB962C8B-B14F-4D97-AF65-F5344CB8AC3E}">
        <p14:creationId xmlns:p14="http://schemas.microsoft.com/office/powerpoint/2010/main" val="3260722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0D563-0B4A-4476-AC37-3A964CE80CE9}"/>
              </a:ext>
            </a:extLst>
          </p:cNvPr>
          <p:cNvSpPr>
            <a:spLocks noGrp="1"/>
          </p:cNvSpPr>
          <p:nvPr>
            <p:ph type="title"/>
          </p:nvPr>
        </p:nvSpPr>
        <p:spPr/>
        <p:txBody>
          <a:bodyPr/>
          <a:lstStyle/>
          <a:p>
            <a:r>
              <a:rPr lang="en-GB"/>
              <a:t>Table of Contents</a:t>
            </a:r>
            <a:endParaRPr lang="en-GB" dirty="0"/>
          </a:p>
        </p:txBody>
      </p:sp>
      <p:sp>
        <p:nvSpPr>
          <p:cNvPr id="3" name="Content Placeholder 2">
            <a:extLst>
              <a:ext uri="{FF2B5EF4-FFF2-40B4-BE49-F238E27FC236}">
                <a16:creationId xmlns:a16="http://schemas.microsoft.com/office/drawing/2014/main" id="{A6EE688B-EFB7-495B-BA49-DCCC7766F5B1}"/>
              </a:ext>
            </a:extLst>
          </p:cNvPr>
          <p:cNvSpPr>
            <a:spLocks noGrp="1"/>
          </p:cNvSpPr>
          <p:nvPr>
            <p:ph sz="quarter" idx="11"/>
          </p:nvPr>
        </p:nvSpPr>
        <p:spPr>
          <a:xfrm>
            <a:off x="468000" y="1037810"/>
            <a:ext cx="7542022" cy="5148000"/>
          </a:xfrm>
        </p:spPr>
        <p:txBody>
          <a:bodyPr/>
          <a:lstStyle/>
          <a:p>
            <a:pPr>
              <a:tabLst>
                <a:tab pos="10225400" algn="r"/>
              </a:tabLst>
            </a:pPr>
            <a:endParaRPr lang="en-GB" sz="1100"/>
          </a:p>
          <a:p>
            <a:pPr>
              <a:tabLst>
                <a:tab pos="10225400" algn="r"/>
              </a:tabLst>
            </a:pPr>
            <a:endParaRPr lang="en-GB" sz="1100"/>
          </a:p>
          <a:p>
            <a:pPr>
              <a:tabLst>
                <a:tab pos="10225400" algn="r"/>
              </a:tabLst>
            </a:pPr>
            <a:endParaRPr lang="en-GB" sz="1100"/>
          </a:p>
          <a:p>
            <a:pPr>
              <a:tabLst>
                <a:tab pos="10225400" algn="r"/>
              </a:tabLst>
            </a:pPr>
            <a:endParaRPr lang="en-GB" sz="1100" dirty="0"/>
          </a:p>
        </p:txBody>
      </p:sp>
      <p:sp>
        <p:nvSpPr>
          <p:cNvPr id="494" name="TCE_1">
            <a:hlinkClick r:id="rId3" action="ppaction://hlinksldjump"/>
            <a:extLst>
              <a:ext uri="{FF2B5EF4-FFF2-40B4-BE49-F238E27FC236}">
                <a16:creationId xmlns:a16="http://schemas.microsoft.com/office/drawing/2014/main" id="{1622BAA5-31CF-4EED-9937-2B1BBAE41EB6}"/>
              </a:ext>
            </a:extLst>
          </p:cNvPr>
          <p:cNvSpPr/>
          <p:nvPr/>
        </p:nvSpPr>
        <p:spPr>
          <a:xfrm>
            <a:off x="468000" y="1293080"/>
            <a:ext cx="7389622" cy="255270"/>
          </a:xfrm>
          <a:prstGeom prst="rect">
            <a:avLst/>
          </a:prstGeom>
          <a:noFill/>
          <a:ln w="9525">
            <a:noFill/>
          </a:ln>
          <a:extLst>
            <a:ext uri="{909E8E84-426E-40DD-AFC4-6F175D3DCCD1}">
              <a14:hiddenFill xmlns:a14="http://schemas.microsoft.com/office/drawing/2010/main">
                <a:solidFill>
                  <a:srgbClr val="FFFFFF"/>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tabLst>
                <a:tab pos="7389622" algn="r"/>
              </a:tabLst>
            </a:pPr>
            <a:r>
              <a:rPr lang="en-GB" sz="1100">
                <a:solidFill>
                  <a:schemeClr val="tx2"/>
                </a:solidFill>
                <a:latin typeface="Arial" panose="020B0604020202020204" pitchFamily="34" charset="0"/>
              </a:rPr>
              <a:t>Fraud and Security Review</a:t>
            </a:r>
            <a:r>
              <a:rPr lang="en-GB" sz="1100" u="sng">
                <a:solidFill>
                  <a:schemeClr val="tx2"/>
                </a:solidFill>
                <a:latin typeface="Arial" panose="020B0604020202020204" pitchFamily="34" charset="0"/>
              </a:rPr>
              <a:t>	</a:t>
            </a:r>
          </a:p>
        </p:txBody>
      </p:sp>
      <p:sp>
        <p:nvSpPr>
          <p:cNvPr id="495" name="TCEE_1">
            <a:hlinkClick r:id="rId3" action="ppaction://hlinksldjump"/>
            <a:extLst>
              <a:ext uri="{FF2B5EF4-FFF2-40B4-BE49-F238E27FC236}">
                <a16:creationId xmlns:a16="http://schemas.microsoft.com/office/drawing/2014/main" id="{921AC5B6-D7E1-464B-864E-55C7E6DADF1F}"/>
              </a:ext>
            </a:extLst>
          </p:cNvPr>
          <p:cNvSpPr/>
          <p:nvPr/>
        </p:nvSpPr>
        <p:spPr>
          <a:xfrm>
            <a:off x="7857622" y="1293080"/>
            <a:ext cx="152400" cy="255270"/>
          </a:xfrm>
          <a:prstGeom prst="rect">
            <a:avLst/>
          </a:prstGeom>
          <a:noFill/>
          <a:ln w="9525">
            <a:noFill/>
          </a:ln>
          <a:extLst>
            <a:ext uri="{909E8E84-426E-40DD-AFC4-6F175D3DCCD1}">
              <a14:hiddenFill xmlns:a14="http://schemas.microsoft.com/office/drawing/2010/main">
                <a:solidFill>
                  <a:srgbClr val="FFFFFF"/>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a:r>
              <a:rPr lang="en-GB" sz="1100">
                <a:solidFill>
                  <a:schemeClr val="tx2"/>
                </a:solidFill>
                <a:latin typeface="Arial" panose="020B0604020202020204" pitchFamily="34" charset="0"/>
              </a:rPr>
              <a:t>  3</a:t>
            </a:r>
          </a:p>
        </p:txBody>
      </p:sp>
      <p:sp>
        <p:nvSpPr>
          <p:cNvPr id="496" name="TCE_2">
            <a:hlinkClick r:id="rId4" action="ppaction://hlinksldjump"/>
            <a:extLst>
              <a:ext uri="{FF2B5EF4-FFF2-40B4-BE49-F238E27FC236}">
                <a16:creationId xmlns:a16="http://schemas.microsoft.com/office/drawing/2014/main" id="{EDAF632E-37B5-4BBB-8CA6-3286AD68951A}"/>
              </a:ext>
            </a:extLst>
          </p:cNvPr>
          <p:cNvSpPr/>
          <p:nvPr/>
        </p:nvSpPr>
        <p:spPr>
          <a:xfrm>
            <a:off x="468000" y="1548350"/>
            <a:ext cx="7389622" cy="255270"/>
          </a:xfrm>
          <a:prstGeom prst="rect">
            <a:avLst/>
          </a:prstGeom>
          <a:noFill/>
          <a:ln w="9525">
            <a:noFill/>
          </a:ln>
          <a:extLst>
            <a:ext uri="{909E8E84-426E-40DD-AFC4-6F175D3DCCD1}">
              <a14:hiddenFill xmlns:a14="http://schemas.microsoft.com/office/drawing/2010/main">
                <a:solidFill>
                  <a:srgbClr val="FFFFFF"/>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tabLst>
                <a:tab pos="7389622" algn="r"/>
              </a:tabLst>
            </a:pPr>
            <a:r>
              <a:rPr lang="en-GB" sz="1100">
                <a:solidFill>
                  <a:schemeClr val="tx2"/>
                </a:solidFill>
                <a:latin typeface="Arial" panose="020B0604020202020204" pitchFamily="34" charset="0"/>
              </a:rPr>
              <a:t>Latest Fraud Trends </a:t>
            </a:r>
            <a:r>
              <a:rPr lang="en-GB" sz="1100" u="sng">
                <a:solidFill>
                  <a:schemeClr val="tx2"/>
                </a:solidFill>
                <a:latin typeface="Arial" panose="020B0604020202020204" pitchFamily="34" charset="0"/>
              </a:rPr>
              <a:t>	</a:t>
            </a:r>
          </a:p>
        </p:txBody>
      </p:sp>
      <p:sp>
        <p:nvSpPr>
          <p:cNvPr id="497" name="TCEE_2">
            <a:hlinkClick r:id="rId4" action="ppaction://hlinksldjump"/>
            <a:extLst>
              <a:ext uri="{FF2B5EF4-FFF2-40B4-BE49-F238E27FC236}">
                <a16:creationId xmlns:a16="http://schemas.microsoft.com/office/drawing/2014/main" id="{52654087-01F0-4F08-827F-D92126DB94E4}"/>
              </a:ext>
            </a:extLst>
          </p:cNvPr>
          <p:cNvSpPr/>
          <p:nvPr/>
        </p:nvSpPr>
        <p:spPr>
          <a:xfrm>
            <a:off x="7857622" y="1548350"/>
            <a:ext cx="152400" cy="255270"/>
          </a:xfrm>
          <a:prstGeom prst="rect">
            <a:avLst/>
          </a:prstGeom>
          <a:noFill/>
          <a:ln w="9525">
            <a:noFill/>
          </a:ln>
          <a:extLst>
            <a:ext uri="{909E8E84-426E-40DD-AFC4-6F175D3DCCD1}">
              <a14:hiddenFill xmlns:a14="http://schemas.microsoft.com/office/drawing/2010/main">
                <a:solidFill>
                  <a:srgbClr val="FFFFFF"/>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a:r>
              <a:rPr lang="en-GB" sz="1100">
                <a:solidFill>
                  <a:schemeClr val="tx2"/>
                </a:solidFill>
                <a:latin typeface="Arial" panose="020B0604020202020204" pitchFamily="34" charset="0"/>
              </a:rPr>
              <a:t>  4</a:t>
            </a:r>
          </a:p>
        </p:txBody>
      </p:sp>
      <p:sp>
        <p:nvSpPr>
          <p:cNvPr id="498" name="TCE_3">
            <a:hlinkClick r:id="rId5" action="ppaction://hlinksldjump"/>
            <a:extLst>
              <a:ext uri="{FF2B5EF4-FFF2-40B4-BE49-F238E27FC236}">
                <a16:creationId xmlns:a16="http://schemas.microsoft.com/office/drawing/2014/main" id="{B5CD6726-DBA9-45B9-A48A-A67F35C533BE}"/>
              </a:ext>
            </a:extLst>
          </p:cNvPr>
          <p:cNvSpPr/>
          <p:nvPr/>
        </p:nvSpPr>
        <p:spPr>
          <a:xfrm>
            <a:off x="468000" y="1803620"/>
            <a:ext cx="7389622" cy="255270"/>
          </a:xfrm>
          <a:prstGeom prst="rect">
            <a:avLst/>
          </a:prstGeom>
          <a:noFill/>
          <a:ln w="9525">
            <a:noFill/>
          </a:ln>
          <a:extLst>
            <a:ext uri="{909E8E84-426E-40DD-AFC4-6F175D3DCCD1}">
              <a14:hiddenFill xmlns:a14="http://schemas.microsoft.com/office/drawing/2010/main">
                <a:solidFill>
                  <a:srgbClr val="FFFFFF"/>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tabLst>
                <a:tab pos="7389622" algn="r"/>
              </a:tabLst>
            </a:pPr>
            <a:r>
              <a:rPr lang="en-GB" sz="1100">
                <a:solidFill>
                  <a:schemeClr val="tx2"/>
                </a:solidFill>
                <a:latin typeface="Arial" panose="020B0604020202020204" pitchFamily="34" charset="0"/>
              </a:rPr>
              <a:t>Further help and information</a:t>
            </a:r>
            <a:r>
              <a:rPr lang="en-GB" sz="1100" u="sng">
                <a:solidFill>
                  <a:schemeClr val="tx2"/>
                </a:solidFill>
                <a:latin typeface="Arial" panose="020B0604020202020204" pitchFamily="34" charset="0"/>
              </a:rPr>
              <a:t>	</a:t>
            </a:r>
          </a:p>
        </p:txBody>
      </p:sp>
      <p:sp>
        <p:nvSpPr>
          <p:cNvPr id="499" name="TCEE_3">
            <a:hlinkClick r:id="rId5" action="ppaction://hlinksldjump"/>
            <a:extLst>
              <a:ext uri="{FF2B5EF4-FFF2-40B4-BE49-F238E27FC236}">
                <a16:creationId xmlns:a16="http://schemas.microsoft.com/office/drawing/2014/main" id="{916BE618-0BBA-40DE-94A0-9817DFCAE94F}"/>
              </a:ext>
            </a:extLst>
          </p:cNvPr>
          <p:cNvSpPr/>
          <p:nvPr/>
        </p:nvSpPr>
        <p:spPr>
          <a:xfrm>
            <a:off x="7857622" y="1803620"/>
            <a:ext cx="152400" cy="255270"/>
          </a:xfrm>
          <a:prstGeom prst="rect">
            <a:avLst/>
          </a:prstGeom>
          <a:noFill/>
          <a:ln w="9525">
            <a:noFill/>
          </a:ln>
          <a:extLst>
            <a:ext uri="{909E8E84-426E-40DD-AFC4-6F175D3DCCD1}">
              <a14:hiddenFill xmlns:a14="http://schemas.microsoft.com/office/drawing/2010/main">
                <a:solidFill>
                  <a:srgbClr val="FFFFFF"/>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r"/>
            <a:r>
              <a:rPr lang="en-GB" sz="1100">
                <a:solidFill>
                  <a:schemeClr val="tx2"/>
                </a:solidFill>
                <a:latin typeface="Arial" panose="020B0604020202020204" pitchFamily="34" charset="0"/>
              </a:rPr>
              <a:t>  8</a:t>
            </a:r>
          </a:p>
        </p:txBody>
      </p:sp>
    </p:spTree>
    <p:custDataLst>
      <p:tags r:id="rId1"/>
    </p:custDataLst>
    <p:extLst>
      <p:ext uri="{BB962C8B-B14F-4D97-AF65-F5344CB8AC3E}">
        <p14:creationId xmlns:p14="http://schemas.microsoft.com/office/powerpoint/2010/main" val="3781552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OC_4">
            <a:extLst>
              <a:ext uri="{FF2B5EF4-FFF2-40B4-BE49-F238E27FC236}">
                <a16:creationId xmlns:a16="http://schemas.microsoft.com/office/drawing/2014/main" id="{E8040C10-213A-448E-829C-846F95745C5E}"/>
              </a:ext>
            </a:extLst>
          </p:cNvPr>
          <p:cNvSpPr txBox="1">
            <a:spLocks/>
          </p:cNvSpPr>
          <p:nvPr/>
        </p:nvSpPr>
        <p:spPr>
          <a:xfrm>
            <a:off x="468000" y="468000"/>
            <a:ext cx="9756000" cy="678570"/>
          </a:xfrm>
          <a:prstGeom prst="rect">
            <a:avLst/>
          </a:prstGeom>
        </p:spPr>
        <p:txBody>
          <a:bodyPr/>
          <a:lstStyle>
            <a:lvl1pPr algn="l" defTabSz="1034701" rtl="0" eaLnBrk="1" latinLnBrk="0" hangingPunct="1">
              <a:lnSpc>
                <a:spcPct val="100000"/>
              </a:lnSpc>
              <a:spcBef>
                <a:spcPct val="0"/>
              </a:spcBef>
              <a:buNone/>
              <a:defRPr sz="2200" b="0" kern="1200" baseline="0">
                <a:solidFill>
                  <a:schemeClr val="accent1"/>
                </a:solidFill>
                <a:effectLst/>
                <a:latin typeface="Arial" pitchFamily="34" charset="0"/>
                <a:ea typeface="+mj-ea"/>
                <a:cs typeface="+mj-cs"/>
              </a:defRPr>
            </a:lvl1pPr>
          </a:lstStyle>
          <a:p>
            <a:r>
              <a:rPr lang="en-US">
                <a:solidFill>
                  <a:schemeClr val="bg1"/>
                </a:solidFill>
              </a:rPr>
              <a:t>Fraud and Security Review</a:t>
            </a:r>
            <a:endParaRPr lang="en-GB" dirty="0">
              <a:solidFill>
                <a:schemeClr val="bg1"/>
              </a:solidFill>
            </a:endParaRPr>
          </a:p>
        </p:txBody>
      </p:sp>
      <p:pic>
        <p:nvPicPr>
          <p:cNvPr id="3" name="Picture 2">
            <a:extLst>
              <a:ext uri="{FF2B5EF4-FFF2-40B4-BE49-F238E27FC236}">
                <a16:creationId xmlns:a16="http://schemas.microsoft.com/office/drawing/2014/main" id="{91D36B7E-2A38-4C7A-9F77-B70C8C90DB8C}"/>
              </a:ext>
            </a:extLst>
          </p:cNvPr>
          <p:cNvPicPr>
            <a:picLocks noChangeAspect="1"/>
          </p:cNvPicPr>
          <p:nvPr/>
        </p:nvPicPr>
        <p:blipFill>
          <a:blip r:embed="rId3"/>
          <a:srcRect b="14042"/>
          <a:stretch>
            <a:fillRect/>
          </a:stretch>
        </p:blipFill>
        <p:spPr>
          <a:xfrm>
            <a:off x="0" y="0"/>
            <a:ext cx="10693400" cy="6498921"/>
          </a:xfrm>
          <a:prstGeom prst="rect">
            <a:avLst/>
          </a:prstGeom>
        </p:spPr>
      </p:pic>
      <p:sp>
        <p:nvSpPr>
          <p:cNvPr id="2" name="Rectangle 1">
            <a:hlinkClick r:id="rId4"/>
            <a:extLst>
              <a:ext uri="{FF2B5EF4-FFF2-40B4-BE49-F238E27FC236}">
                <a16:creationId xmlns:a16="http://schemas.microsoft.com/office/drawing/2014/main" id="{80AD61A7-73EF-4D15-9A8D-DFB9CE529883}"/>
              </a:ext>
            </a:extLst>
          </p:cNvPr>
          <p:cNvSpPr/>
          <p:nvPr/>
        </p:nvSpPr>
        <p:spPr>
          <a:xfrm>
            <a:off x="2034862" y="3780631"/>
            <a:ext cx="1687132" cy="289093"/>
          </a:xfrm>
          <a:prstGeom prst="rect">
            <a:avLst/>
          </a:prstGeom>
          <a:noFill/>
          <a:ln w="9525">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1000" b="1">
              <a:solidFill>
                <a:schemeClr val="bg1"/>
              </a:solidFill>
            </a:endParaRPr>
          </a:p>
        </p:txBody>
      </p:sp>
    </p:spTree>
    <p:custDataLst>
      <p:tags r:id="rId1"/>
    </p:custDataLst>
    <p:extLst>
      <p:ext uri="{BB962C8B-B14F-4D97-AF65-F5344CB8AC3E}">
        <p14:creationId xmlns:p14="http://schemas.microsoft.com/office/powerpoint/2010/main" val="683092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EL_4">
            <a:extLst>
              <a:ext uri="{FF2B5EF4-FFF2-40B4-BE49-F238E27FC236}">
                <a16:creationId xmlns:a16="http://schemas.microsoft.com/office/drawing/2014/main" id="{9B16B9A0-EE2E-4A42-BC1B-716126DBA480}"/>
              </a:ext>
            </a:extLst>
          </p:cNvPr>
          <p:cNvSpPr txBox="1">
            <a:spLocks/>
          </p:cNvSpPr>
          <p:nvPr/>
        </p:nvSpPr>
        <p:spPr>
          <a:xfrm>
            <a:off x="468000" y="468000"/>
            <a:ext cx="6974200" cy="678570"/>
          </a:xfrm>
          <a:prstGeom prst="rect">
            <a:avLst/>
          </a:prstGeom>
        </p:spPr>
        <p:txBody>
          <a:bodyPr/>
          <a:lstStyle>
            <a:lvl1pPr algn="l" defTabSz="1034701" rtl="0" eaLnBrk="1" latinLnBrk="0" hangingPunct="1">
              <a:lnSpc>
                <a:spcPct val="100000"/>
              </a:lnSpc>
              <a:spcBef>
                <a:spcPct val="0"/>
              </a:spcBef>
              <a:buNone/>
              <a:defRPr sz="2200" b="0" kern="1200" baseline="0">
                <a:solidFill>
                  <a:schemeClr val="accent1"/>
                </a:solidFill>
                <a:effectLst/>
                <a:latin typeface="Arial" pitchFamily="34" charset="0"/>
                <a:ea typeface="+mj-ea"/>
                <a:cs typeface="+mj-cs"/>
              </a:defRPr>
            </a:lvl1pPr>
          </a:lstStyle>
          <a:p>
            <a:r>
              <a:rPr lang="en-GB">
                <a:solidFill>
                  <a:schemeClr val="tx1"/>
                </a:solidFill>
              </a:rPr>
              <a:t>Had a request to change bank details?</a:t>
            </a:r>
            <a:endParaRPr lang="en-GB" dirty="0">
              <a:solidFill>
                <a:schemeClr val="tx1"/>
              </a:solidFill>
            </a:endParaRPr>
          </a:p>
        </p:txBody>
      </p:sp>
      <p:pic>
        <p:nvPicPr>
          <p:cNvPr id="3" name="Picture 2">
            <a:extLst>
              <a:ext uri="{FF2B5EF4-FFF2-40B4-BE49-F238E27FC236}">
                <a16:creationId xmlns:a16="http://schemas.microsoft.com/office/drawing/2014/main" id="{658BC046-7BEA-4674-9EF8-31526DE41035}"/>
              </a:ext>
            </a:extLst>
          </p:cNvPr>
          <p:cNvPicPr>
            <a:picLocks noChangeAspect="1"/>
          </p:cNvPicPr>
          <p:nvPr/>
        </p:nvPicPr>
        <p:blipFill>
          <a:blip r:embed="rId3"/>
          <a:srcRect b="14042"/>
          <a:stretch>
            <a:fillRect/>
          </a:stretch>
        </p:blipFill>
        <p:spPr>
          <a:xfrm>
            <a:off x="0" y="0"/>
            <a:ext cx="10693400" cy="6498921"/>
          </a:xfrm>
          <a:prstGeom prst="rect">
            <a:avLst/>
          </a:prstGeom>
        </p:spPr>
      </p:pic>
      <p:sp>
        <p:nvSpPr>
          <p:cNvPr id="2" name="Rectangle 1">
            <a:hlinkClick r:id="rId4"/>
            <a:extLst>
              <a:ext uri="{FF2B5EF4-FFF2-40B4-BE49-F238E27FC236}">
                <a16:creationId xmlns:a16="http://schemas.microsoft.com/office/drawing/2014/main" id="{E371F0D1-FCBA-477E-BC5B-98D72313F114}"/>
              </a:ext>
            </a:extLst>
          </p:cNvPr>
          <p:cNvSpPr/>
          <p:nvPr/>
        </p:nvSpPr>
        <p:spPr>
          <a:xfrm>
            <a:off x="468000" y="3451538"/>
            <a:ext cx="2288079" cy="128789"/>
          </a:xfrm>
          <a:prstGeom prst="rect">
            <a:avLst/>
          </a:prstGeom>
          <a:noFill/>
          <a:ln w="9525">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1000" b="1">
              <a:solidFill>
                <a:schemeClr val="bg1"/>
              </a:solidFill>
            </a:endParaRPr>
          </a:p>
        </p:txBody>
      </p:sp>
      <p:sp>
        <p:nvSpPr>
          <p:cNvPr id="5" name="Rectangle 4">
            <a:hlinkClick r:id="rId5"/>
            <a:extLst>
              <a:ext uri="{FF2B5EF4-FFF2-40B4-BE49-F238E27FC236}">
                <a16:creationId xmlns:a16="http://schemas.microsoft.com/office/drawing/2014/main" id="{C73FCB49-D1FA-49E2-9550-876DB13096A9}"/>
              </a:ext>
            </a:extLst>
          </p:cNvPr>
          <p:cNvSpPr/>
          <p:nvPr/>
        </p:nvSpPr>
        <p:spPr>
          <a:xfrm>
            <a:off x="1815921" y="4217830"/>
            <a:ext cx="837127" cy="141668"/>
          </a:xfrm>
          <a:prstGeom prst="rect">
            <a:avLst/>
          </a:prstGeom>
          <a:noFill/>
          <a:ln w="9525">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1000" b="1">
              <a:solidFill>
                <a:schemeClr val="bg1"/>
              </a:solidFill>
            </a:endParaRPr>
          </a:p>
        </p:txBody>
      </p:sp>
      <p:sp>
        <p:nvSpPr>
          <p:cNvPr id="6" name="Rectangle 5">
            <a:hlinkClick r:id="rId6"/>
            <a:extLst>
              <a:ext uri="{FF2B5EF4-FFF2-40B4-BE49-F238E27FC236}">
                <a16:creationId xmlns:a16="http://schemas.microsoft.com/office/drawing/2014/main" id="{385FAA6E-7E09-41F8-8FBC-80A004CFDD15}"/>
              </a:ext>
            </a:extLst>
          </p:cNvPr>
          <p:cNvSpPr/>
          <p:nvPr/>
        </p:nvSpPr>
        <p:spPr>
          <a:xfrm>
            <a:off x="3363705" y="5748269"/>
            <a:ext cx="853953" cy="141668"/>
          </a:xfrm>
          <a:prstGeom prst="rect">
            <a:avLst/>
          </a:prstGeom>
          <a:noFill/>
          <a:ln w="9525">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1000" b="1">
              <a:solidFill>
                <a:schemeClr val="bg1"/>
              </a:solidFill>
            </a:endParaRPr>
          </a:p>
        </p:txBody>
      </p:sp>
      <p:sp>
        <p:nvSpPr>
          <p:cNvPr id="8" name="TOC_8">
            <a:extLst>
              <a:ext uri="{FF2B5EF4-FFF2-40B4-BE49-F238E27FC236}">
                <a16:creationId xmlns:a16="http://schemas.microsoft.com/office/drawing/2014/main" id="{EA41E30C-EF0A-4465-9F87-37FEB011F1A8}"/>
              </a:ext>
            </a:extLst>
          </p:cNvPr>
          <p:cNvSpPr txBox="1"/>
          <p:nvPr/>
        </p:nvSpPr>
        <p:spPr>
          <a:xfrm>
            <a:off x="4817354" y="77512"/>
            <a:ext cx="2032897" cy="276999"/>
          </a:xfrm>
          <a:prstGeom prst="rect">
            <a:avLst/>
          </a:prstGeom>
          <a:noFill/>
        </p:spPr>
        <p:txBody>
          <a:bodyPr wrap="square">
            <a:spAutoFit/>
          </a:bodyPr>
          <a:lstStyle/>
          <a:p>
            <a:r>
              <a:rPr lang="en-GB" sz="1200" dirty="0">
                <a:solidFill>
                  <a:schemeClr val="bg1"/>
                </a:solidFill>
                <a:latin typeface="Arial" panose="020B0604020202020204" pitchFamily="34" charset="0"/>
              </a:rPr>
              <a:t>Latest Fraud Trends </a:t>
            </a:r>
            <a:endParaRPr lang="en-GB" sz="1200" dirty="0">
              <a:solidFill>
                <a:schemeClr val="bg1"/>
              </a:solidFill>
            </a:endParaRPr>
          </a:p>
        </p:txBody>
      </p:sp>
    </p:spTree>
    <p:custDataLst>
      <p:tags r:id="rId1"/>
    </p:custDataLst>
    <p:extLst>
      <p:ext uri="{BB962C8B-B14F-4D97-AF65-F5344CB8AC3E}">
        <p14:creationId xmlns:p14="http://schemas.microsoft.com/office/powerpoint/2010/main" val="3304233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EL_4">
            <a:extLst>
              <a:ext uri="{FF2B5EF4-FFF2-40B4-BE49-F238E27FC236}">
                <a16:creationId xmlns:a16="http://schemas.microsoft.com/office/drawing/2014/main" id="{E25B9D0E-D48F-44F4-B868-AECCBF772A94}"/>
              </a:ext>
            </a:extLst>
          </p:cNvPr>
          <p:cNvSpPr txBox="1">
            <a:spLocks/>
          </p:cNvSpPr>
          <p:nvPr/>
        </p:nvSpPr>
        <p:spPr>
          <a:xfrm>
            <a:off x="468000" y="468000"/>
            <a:ext cx="6974200" cy="678570"/>
          </a:xfrm>
          <a:prstGeom prst="rect">
            <a:avLst/>
          </a:prstGeom>
        </p:spPr>
        <p:txBody>
          <a:bodyPr wrap="square"/>
          <a:lstStyle>
            <a:lvl1pPr algn="l" defTabSz="1034701" rtl="0" eaLnBrk="1" latinLnBrk="0" hangingPunct="1">
              <a:lnSpc>
                <a:spcPct val="100000"/>
              </a:lnSpc>
              <a:spcBef>
                <a:spcPct val="0"/>
              </a:spcBef>
              <a:buNone/>
              <a:defRPr sz="2200" b="0" kern="1200" baseline="0">
                <a:solidFill>
                  <a:schemeClr val="accent1"/>
                </a:solidFill>
                <a:effectLst/>
                <a:latin typeface="Arial" pitchFamily="34" charset="0"/>
                <a:ea typeface="+mj-ea"/>
                <a:cs typeface="+mj-cs"/>
              </a:defRPr>
            </a:lvl1pPr>
          </a:lstStyle>
          <a:p>
            <a:r>
              <a:rPr lang="en-GB">
                <a:solidFill>
                  <a:schemeClr val="bg1"/>
                </a:solidFill>
              </a:rPr>
              <a:t>Have you received an email asking you to make a payment?</a:t>
            </a:r>
            <a:endParaRPr lang="en-GB" dirty="0">
              <a:solidFill>
                <a:schemeClr val="bg1"/>
              </a:solidFill>
            </a:endParaRPr>
          </a:p>
        </p:txBody>
      </p:sp>
      <p:pic>
        <p:nvPicPr>
          <p:cNvPr id="3" name="Picture 2">
            <a:extLst>
              <a:ext uri="{FF2B5EF4-FFF2-40B4-BE49-F238E27FC236}">
                <a16:creationId xmlns:a16="http://schemas.microsoft.com/office/drawing/2014/main" id="{1A2B3576-78E5-4D51-87E3-260926283E15}"/>
              </a:ext>
            </a:extLst>
          </p:cNvPr>
          <p:cNvPicPr>
            <a:picLocks noChangeAspect="1"/>
          </p:cNvPicPr>
          <p:nvPr/>
        </p:nvPicPr>
        <p:blipFill>
          <a:blip r:embed="rId3"/>
          <a:srcRect b="14042"/>
          <a:stretch>
            <a:fillRect/>
          </a:stretch>
        </p:blipFill>
        <p:spPr>
          <a:xfrm>
            <a:off x="0" y="0"/>
            <a:ext cx="10693400" cy="6498921"/>
          </a:xfrm>
          <a:prstGeom prst="rect">
            <a:avLst/>
          </a:prstGeom>
        </p:spPr>
      </p:pic>
      <p:sp>
        <p:nvSpPr>
          <p:cNvPr id="5" name="Rectangle 4">
            <a:hlinkClick r:id="rId4"/>
            <a:extLst>
              <a:ext uri="{FF2B5EF4-FFF2-40B4-BE49-F238E27FC236}">
                <a16:creationId xmlns:a16="http://schemas.microsoft.com/office/drawing/2014/main" id="{C5CBE36A-FEDE-4059-82D3-12A0B72A23BF}"/>
              </a:ext>
            </a:extLst>
          </p:cNvPr>
          <p:cNvSpPr/>
          <p:nvPr/>
        </p:nvSpPr>
        <p:spPr>
          <a:xfrm>
            <a:off x="1162050" y="2343955"/>
            <a:ext cx="486446" cy="141668"/>
          </a:xfrm>
          <a:prstGeom prst="rect">
            <a:avLst/>
          </a:prstGeom>
          <a:noFill/>
          <a:ln w="9525">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1000" b="1">
              <a:solidFill>
                <a:schemeClr val="bg1"/>
              </a:solidFill>
            </a:endParaRPr>
          </a:p>
        </p:txBody>
      </p:sp>
      <p:sp>
        <p:nvSpPr>
          <p:cNvPr id="6" name="Rectangle 5">
            <a:hlinkClick r:id="rId5"/>
            <a:extLst>
              <a:ext uri="{FF2B5EF4-FFF2-40B4-BE49-F238E27FC236}">
                <a16:creationId xmlns:a16="http://schemas.microsoft.com/office/drawing/2014/main" id="{00D6F728-5432-4BC5-9E9B-CF735F9DB152}"/>
              </a:ext>
            </a:extLst>
          </p:cNvPr>
          <p:cNvSpPr/>
          <p:nvPr/>
        </p:nvSpPr>
        <p:spPr>
          <a:xfrm>
            <a:off x="1895341" y="2343955"/>
            <a:ext cx="515155" cy="141668"/>
          </a:xfrm>
          <a:prstGeom prst="rect">
            <a:avLst/>
          </a:prstGeom>
          <a:noFill/>
          <a:ln w="9525">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1000" b="1">
              <a:solidFill>
                <a:schemeClr val="bg1"/>
              </a:solidFill>
            </a:endParaRPr>
          </a:p>
        </p:txBody>
      </p:sp>
      <p:sp>
        <p:nvSpPr>
          <p:cNvPr id="7" name="Rectangle 6">
            <a:hlinkClick r:id="rId6"/>
            <a:extLst>
              <a:ext uri="{FF2B5EF4-FFF2-40B4-BE49-F238E27FC236}">
                <a16:creationId xmlns:a16="http://schemas.microsoft.com/office/drawing/2014/main" id="{925EE0D9-0A2C-4355-B0FC-EFA02C7E9A74}"/>
              </a:ext>
            </a:extLst>
          </p:cNvPr>
          <p:cNvSpPr/>
          <p:nvPr/>
        </p:nvSpPr>
        <p:spPr>
          <a:xfrm>
            <a:off x="571233" y="3841822"/>
            <a:ext cx="2318018" cy="155835"/>
          </a:xfrm>
          <a:prstGeom prst="rect">
            <a:avLst/>
          </a:prstGeom>
          <a:noFill/>
          <a:ln w="9525">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1000" b="1">
              <a:solidFill>
                <a:schemeClr val="bg1"/>
              </a:solidFill>
            </a:endParaRPr>
          </a:p>
        </p:txBody>
      </p:sp>
      <p:sp>
        <p:nvSpPr>
          <p:cNvPr id="8" name="Rectangle 7">
            <a:hlinkClick r:id="rId7"/>
            <a:extLst>
              <a:ext uri="{FF2B5EF4-FFF2-40B4-BE49-F238E27FC236}">
                <a16:creationId xmlns:a16="http://schemas.microsoft.com/office/drawing/2014/main" id="{C7F18C75-E24B-4A3B-9D60-AD8977EEE7F8}"/>
              </a:ext>
            </a:extLst>
          </p:cNvPr>
          <p:cNvSpPr/>
          <p:nvPr/>
        </p:nvSpPr>
        <p:spPr>
          <a:xfrm>
            <a:off x="3987800" y="4829558"/>
            <a:ext cx="3009900" cy="155835"/>
          </a:xfrm>
          <a:prstGeom prst="rect">
            <a:avLst/>
          </a:prstGeom>
          <a:noFill/>
          <a:ln w="9525">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1000" b="1">
              <a:solidFill>
                <a:schemeClr val="bg1"/>
              </a:solidFill>
            </a:endParaRPr>
          </a:p>
        </p:txBody>
      </p:sp>
      <p:sp>
        <p:nvSpPr>
          <p:cNvPr id="9" name="Rectangle 8">
            <a:hlinkClick r:id="rId8"/>
            <a:extLst>
              <a:ext uri="{FF2B5EF4-FFF2-40B4-BE49-F238E27FC236}">
                <a16:creationId xmlns:a16="http://schemas.microsoft.com/office/drawing/2014/main" id="{0ECB599C-60FE-4ABB-A171-2A00815AFCB5}"/>
              </a:ext>
            </a:extLst>
          </p:cNvPr>
          <p:cNvSpPr/>
          <p:nvPr/>
        </p:nvSpPr>
        <p:spPr>
          <a:xfrm>
            <a:off x="2686051" y="5883658"/>
            <a:ext cx="2197100" cy="155835"/>
          </a:xfrm>
          <a:prstGeom prst="rect">
            <a:avLst/>
          </a:prstGeom>
          <a:noFill/>
          <a:ln w="9525">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1000" b="1">
              <a:solidFill>
                <a:schemeClr val="bg1"/>
              </a:solidFill>
            </a:endParaRPr>
          </a:p>
        </p:txBody>
      </p:sp>
      <p:sp>
        <p:nvSpPr>
          <p:cNvPr id="10" name="Rectangle 9">
            <a:hlinkClick r:id="rId5"/>
            <a:extLst>
              <a:ext uri="{FF2B5EF4-FFF2-40B4-BE49-F238E27FC236}">
                <a16:creationId xmlns:a16="http://schemas.microsoft.com/office/drawing/2014/main" id="{763A635F-10BC-426E-A2FA-BD74CAAA1F99}"/>
              </a:ext>
            </a:extLst>
          </p:cNvPr>
          <p:cNvSpPr/>
          <p:nvPr/>
        </p:nvSpPr>
        <p:spPr>
          <a:xfrm>
            <a:off x="3800300" y="5278690"/>
            <a:ext cx="984601" cy="155835"/>
          </a:xfrm>
          <a:prstGeom prst="rect">
            <a:avLst/>
          </a:prstGeom>
          <a:noFill/>
          <a:ln w="9525">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1000" b="1">
              <a:solidFill>
                <a:schemeClr val="bg1"/>
              </a:solidFill>
            </a:endParaRPr>
          </a:p>
        </p:txBody>
      </p:sp>
      <p:sp>
        <p:nvSpPr>
          <p:cNvPr id="11" name="Rectangle 10">
            <a:hlinkClick r:id="rId7"/>
            <a:extLst>
              <a:ext uri="{FF2B5EF4-FFF2-40B4-BE49-F238E27FC236}">
                <a16:creationId xmlns:a16="http://schemas.microsoft.com/office/drawing/2014/main" id="{CE699847-EE17-413B-A2FB-D8D5C0F5B253}"/>
              </a:ext>
            </a:extLst>
          </p:cNvPr>
          <p:cNvSpPr/>
          <p:nvPr/>
        </p:nvSpPr>
        <p:spPr>
          <a:xfrm>
            <a:off x="1714501" y="4980597"/>
            <a:ext cx="1835150" cy="155835"/>
          </a:xfrm>
          <a:prstGeom prst="rect">
            <a:avLst/>
          </a:prstGeom>
          <a:noFill/>
          <a:ln w="9525">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1000" b="1">
              <a:solidFill>
                <a:schemeClr val="bg1"/>
              </a:solidFill>
            </a:endParaRPr>
          </a:p>
        </p:txBody>
      </p:sp>
      <p:sp>
        <p:nvSpPr>
          <p:cNvPr id="12" name="Rectangle 11">
            <a:hlinkClick r:id="rId9"/>
            <a:extLst>
              <a:ext uri="{FF2B5EF4-FFF2-40B4-BE49-F238E27FC236}">
                <a16:creationId xmlns:a16="http://schemas.microsoft.com/office/drawing/2014/main" id="{D2793904-CDF8-4CF7-83AE-FA46FE8AA114}"/>
              </a:ext>
            </a:extLst>
          </p:cNvPr>
          <p:cNvSpPr/>
          <p:nvPr/>
        </p:nvSpPr>
        <p:spPr>
          <a:xfrm>
            <a:off x="2102644" y="4395088"/>
            <a:ext cx="786607" cy="141668"/>
          </a:xfrm>
          <a:prstGeom prst="rect">
            <a:avLst/>
          </a:prstGeom>
          <a:noFill/>
          <a:ln w="9525">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1000" b="1">
              <a:solidFill>
                <a:schemeClr val="bg1"/>
              </a:solidFill>
            </a:endParaRPr>
          </a:p>
        </p:txBody>
      </p:sp>
    </p:spTree>
    <p:custDataLst>
      <p:tags r:id="rId1"/>
    </p:custDataLst>
    <p:extLst>
      <p:ext uri="{BB962C8B-B14F-4D97-AF65-F5344CB8AC3E}">
        <p14:creationId xmlns:p14="http://schemas.microsoft.com/office/powerpoint/2010/main" val="1083019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EL_4">
            <a:extLst>
              <a:ext uri="{FF2B5EF4-FFF2-40B4-BE49-F238E27FC236}">
                <a16:creationId xmlns:a16="http://schemas.microsoft.com/office/drawing/2014/main" id="{7B3AD1EE-F87C-476D-92EA-C2DDFFA90A2B}"/>
              </a:ext>
            </a:extLst>
          </p:cNvPr>
          <p:cNvSpPr txBox="1">
            <a:spLocks/>
          </p:cNvSpPr>
          <p:nvPr/>
        </p:nvSpPr>
        <p:spPr>
          <a:xfrm>
            <a:off x="468000" y="468000"/>
            <a:ext cx="9756000" cy="678570"/>
          </a:xfrm>
          <a:prstGeom prst="rect">
            <a:avLst/>
          </a:prstGeom>
        </p:spPr>
        <p:txBody>
          <a:bodyPr/>
          <a:lstStyle>
            <a:lvl1pPr algn="l" defTabSz="1034701" rtl="0" eaLnBrk="1" latinLnBrk="0" hangingPunct="1">
              <a:lnSpc>
                <a:spcPct val="100000"/>
              </a:lnSpc>
              <a:spcBef>
                <a:spcPct val="0"/>
              </a:spcBef>
              <a:buNone/>
              <a:defRPr sz="2200" b="0" kern="1200" baseline="0">
                <a:solidFill>
                  <a:schemeClr val="accent1"/>
                </a:solidFill>
                <a:effectLst/>
                <a:latin typeface="Arial" pitchFamily="34" charset="0"/>
                <a:ea typeface="+mj-ea"/>
                <a:cs typeface="+mj-cs"/>
              </a:defRPr>
            </a:lvl1pPr>
          </a:lstStyle>
          <a:p>
            <a:r>
              <a:rPr lang="en-GB">
                <a:solidFill>
                  <a:schemeClr val="bg1"/>
                </a:solidFill>
              </a:rPr>
              <a:t>Had a suspicious call from us or someone else?</a:t>
            </a:r>
            <a:endParaRPr lang="en-GB" dirty="0">
              <a:solidFill>
                <a:schemeClr val="bg1"/>
              </a:solidFill>
            </a:endParaRPr>
          </a:p>
        </p:txBody>
      </p:sp>
      <p:pic>
        <p:nvPicPr>
          <p:cNvPr id="3" name="Picture 2">
            <a:extLst>
              <a:ext uri="{FF2B5EF4-FFF2-40B4-BE49-F238E27FC236}">
                <a16:creationId xmlns:a16="http://schemas.microsoft.com/office/drawing/2014/main" id="{A9520EF1-A40C-4E8E-B4B0-C57D4479A811}"/>
              </a:ext>
            </a:extLst>
          </p:cNvPr>
          <p:cNvPicPr>
            <a:picLocks noChangeAspect="1"/>
          </p:cNvPicPr>
          <p:nvPr/>
        </p:nvPicPr>
        <p:blipFill>
          <a:blip r:embed="rId3"/>
          <a:srcRect b="14042"/>
          <a:stretch>
            <a:fillRect/>
          </a:stretch>
        </p:blipFill>
        <p:spPr>
          <a:xfrm>
            <a:off x="0" y="0"/>
            <a:ext cx="10693400" cy="6498921"/>
          </a:xfrm>
          <a:prstGeom prst="rect">
            <a:avLst/>
          </a:prstGeom>
        </p:spPr>
      </p:pic>
      <p:sp>
        <p:nvSpPr>
          <p:cNvPr id="5" name="Rectangle 4">
            <a:hlinkClick r:id="rId4"/>
            <a:extLst>
              <a:ext uri="{FF2B5EF4-FFF2-40B4-BE49-F238E27FC236}">
                <a16:creationId xmlns:a16="http://schemas.microsoft.com/office/drawing/2014/main" id="{3CD080BF-BF4D-4F82-BA31-3DAFD823A018}"/>
              </a:ext>
            </a:extLst>
          </p:cNvPr>
          <p:cNvSpPr/>
          <p:nvPr/>
        </p:nvSpPr>
        <p:spPr>
          <a:xfrm>
            <a:off x="520700" y="3716236"/>
            <a:ext cx="2501900" cy="150091"/>
          </a:xfrm>
          <a:prstGeom prst="rect">
            <a:avLst/>
          </a:prstGeom>
          <a:noFill/>
          <a:ln w="9525">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1000" b="1">
              <a:solidFill>
                <a:schemeClr val="bg1"/>
              </a:solidFill>
            </a:endParaRPr>
          </a:p>
        </p:txBody>
      </p:sp>
      <p:sp>
        <p:nvSpPr>
          <p:cNvPr id="6" name="Rectangle 5">
            <a:hlinkClick r:id="rId5"/>
            <a:extLst>
              <a:ext uri="{FF2B5EF4-FFF2-40B4-BE49-F238E27FC236}">
                <a16:creationId xmlns:a16="http://schemas.microsoft.com/office/drawing/2014/main" id="{DC9E1562-A8BB-49DF-B761-F092C6EBA629}"/>
              </a:ext>
            </a:extLst>
          </p:cNvPr>
          <p:cNvSpPr/>
          <p:nvPr/>
        </p:nvSpPr>
        <p:spPr>
          <a:xfrm>
            <a:off x="4626489" y="2722557"/>
            <a:ext cx="506413" cy="131127"/>
          </a:xfrm>
          <a:prstGeom prst="rect">
            <a:avLst/>
          </a:prstGeom>
          <a:noFill/>
          <a:ln w="9525">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1000" b="1">
              <a:solidFill>
                <a:schemeClr val="bg1"/>
              </a:solidFill>
            </a:endParaRPr>
          </a:p>
        </p:txBody>
      </p:sp>
      <p:sp>
        <p:nvSpPr>
          <p:cNvPr id="7" name="Rectangle 6">
            <a:hlinkClick r:id="rId6"/>
            <a:extLst>
              <a:ext uri="{FF2B5EF4-FFF2-40B4-BE49-F238E27FC236}">
                <a16:creationId xmlns:a16="http://schemas.microsoft.com/office/drawing/2014/main" id="{37E18F1C-BE1E-4663-8C19-D5F46DC1ECCD}"/>
              </a:ext>
            </a:extLst>
          </p:cNvPr>
          <p:cNvSpPr/>
          <p:nvPr/>
        </p:nvSpPr>
        <p:spPr>
          <a:xfrm>
            <a:off x="1816100" y="4578937"/>
            <a:ext cx="714375" cy="136446"/>
          </a:xfrm>
          <a:prstGeom prst="rect">
            <a:avLst/>
          </a:prstGeom>
          <a:noFill/>
          <a:ln w="9525">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1000" b="1">
              <a:solidFill>
                <a:schemeClr val="bg1"/>
              </a:solidFill>
            </a:endParaRPr>
          </a:p>
        </p:txBody>
      </p:sp>
      <p:sp>
        <p:nvSpPr>
          <p:cNvPr id="8" name="Rectangle 7">
            <a:hlinkClick r:id="rId7"/>
            <a:extLst>
              <a:ext uri="{FF2B5EF4-FFF2-40B4-BE49-F238E27FC236}">
                <a16:creationId xmlns:a16="http://schemas.microsoft.com/office/drawing/2014/main" id="{D8617198-1D38-415A-9574-C12C2BD785B8}"/>
              </a:ext>
            </a:extLst>
          </p:cNvPr>
          <p:cNvSpPr/>
          <p:nvPr/>
        </p:nvSpPr>
        <p:spPr>
          <a:xfrm>
            <a:off x="1458912" y="5810054"/>
            <a:ext cx="1998663" cy="124042"/>
          </a:xfrm>
          <a:prstGeom prst="rect">
            <a:avLst/>
          </a:prstGeom>
          <a:noFill/>
          <a:ln w="9525">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1000" b="1">
              <a:solidFill>
                <a:schemeClr val="bg1"/>
              </a:solidFill>
            </a:endParaRPr>
          </a:p>
        </p:txBody>
      </p:sp>
      <p:sp>
        <p:nvSpPr>
          <p:cNvPr id="9" name="Rectangle 8">
            <a:hlinkClick r:id="rId7"/>
            <a:extLst>
              <a:ext uri="{FF2B5EF4-FFF2-40B4-BE49-F238E27FC236}">
                <a16:creationId xmlns:a16="http://schemas.microsoft.com/office/drawing/2014/main" id="{3541CCC8-6CB3-4F5C-A5CA-C94DA9FE1058}"/>
              </a:ext>
            </a:extLst>
          </p:cNvPr>
          <p:cNvSpPr/>
          <p:nvPr/>
        </p:nvSpPr>
        <p:spPr>
          <a:xfrm>
            <a:off x="1458912" y="5940446"/>
            <a:ext cx="2332038" cy="124042"/>
          </a:xfrm>
          <a:prstGeom prst="rect">
            <a:avLst/>
          </a:prstGeom>
          <a:noFill/>
          <a:ln w="9525">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1000" b="1">
              <a:solidFill>
                <a:schemeClr val="bg1"/>
              </a:solidFill>
            </a:endParaRPr>
          </a:p>
        </p:txBody>
      </p:sp>
      <p:sp>
        <p:nvSpPr>
          <p:cNvPr id="10" name="Rectangle 9">
            <a:hlinkClick r:id="rId7"/>
            <a:extLst>
              <a:ext uri="{FF2B5EF4-FFF2-40B4-BE49-F238E27FC236}">
                <a16:creationId xmlns:a16="http://schemas.microsoft.com/office/drawing/2014/main" id="{8CA94E27-07BE-474A-8CA1-EC8BE58C3539}"/>
              </a:ext>
            </a:extLst>
          </p:cNvPr>
          <p:cNvSpPr/>
          <p:nvPr/>
        </p:nvSpPr>
        <p:spPr>
          <a:xfrm>
            <a:off x="3561394" y="5686012"/>
            <a:ext cx="70806" cy="124042"/>
          </a:xfrm>
          <a:prstGeom prst="rect">
            <a:avLst/>
          </a:prstGeom>
          <a:noFill/>
          <a:ln w="9525">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1000" b="1">
              <a:solidFill>
                <a:schemeClr val="bg1"/>
              </a:solidFill>
            </a:endParaRPr>
          </a:p>
        </p:txBody>
      </p:sp>
    </p:spTree>
    <p:custDataLst>
      <p:tags r:id="rId1"/>
    </p:custDataLst>
    <p:extLst>
      <p:ext uri="{BB962C8B-B14F-4D97-AF65-F5344CB8AC3E}">
        <p14:creationId xmlns:p14="http://schemas.microsoft.com/office/powerpoint/2010/main" val="1412310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EL_4">
            <a:extLst>
              <a:ext uri="{FF2B5EF4-FFF2-40B4-BE49-F238E27FC236}">
                <a16:creationId xmlns:a16="http://schemas.microsoft.com/office/drawing/2014/main" id="{3DFAAD52-8BB0-4ABB-BAD5-BA1D86CF25DD}"/>
              </a:ext>
            </a:extLst>
          </p:cNvPr>
          <p:cNvSpPr txBox="1">
            <a:spLocks/>
          </p:cNvSpPr>
          <p:nvPr/>
        </p:nvSpPr>
        <p:spPr>
          <a:xfrm>
            <a:off x="468000" y="468000"/>
            <a:ext cx="6974200" cy="678570"/>
          </a:xfrm>
          <a:prstGeom prst="rect">
            <a:avLst/>
          </a:prstGeom>
        </p:spPr>
        <p:txBody>
          <a:bodyPr/>
          <a:lstStyle>
            <a:lvl1pPr algn="l" defTabSz="1034701" rtl="0" eaLnBrk="1" latinLnBrk="0" hangingPunct="1">
              <a:lnSpc>
                <a:spcPct val="100000"/>
              </a:lnSpc>
              <a:spcBef>
                <a:spcPct val="0"/>
              </a:spcBef>
              <a:buNone/>
              <a:defRPr sz="2200" b="0" kern="1200" baseline="0">
                <a:solidFill>
                  <a:schemeClr val="accent1"/>
                </a:solidFill>
                <a:effectLst/>
                <a:latin typeface="Arial" pitchFamily="34" charset="0"/>
                <a:ea typeface="+mj-ea"/>
                <a:cs typeface="+mj-cs"/>
              </a:defRPr>
            </a:lvl1pPr>
          </a:lstStyle>
          <a:p>
            <a:r>
              <a:rPr lang="en-GB">
                <a:solidFill>
                  <a:schemeClr val="bg1"/>
                </a:solidFill>
              </a:rPr>
              <a:t>Seen a tempting investment offer?</a:t>
            </a:r>
            <a:endParaRPr lang="en-GB" dirty="0">
              <a:solidFill>
                <a:schemeClr val="bg1"/>
              </a:solidFill>
            </a:endParaRPr>
          </a:p>
        </p:txBody>
      </p:sp>
      <p:pic>
        <p:nvPicPr>
          <p:cNvPr id="3" name="Picture 2">
            <a:extLst>
              <a:ext uri="{FF2B5EF4-FFF2-40B4-BE49-F238E27FC236}">
                <a16:creationId xmlns:a16="http://schemas.microsoft.com/office/drawing/2014/main" id="{8202B8F0-F7CA-454F-BB27-E73D7E45584B}"/>
              </a:ext>
            </a:extLst>
          </p:cNvPr>
          <p:cNvPicPr>
            <a:picLocks noChangeAspect="1"/>
          </p:cNvPicPr>
          <p:nvPr/>
        </p:nvPicPr>
        <p:blipFill>
          <a:blip r:embed="rId3"/>
          <a:srcRect b="14042"/>
          <a:stretch>
            <a:fillRect/>
          </a:stretch>
        </p:blipFill>
        <p:spPr>
          <a:xfrm>
            <a:off x="0" y="0"/>
            <a:ext cx="10693400" cy="6498921"/>
          </a:xfrm>
          <a:prstGeom prst="rect">
            <a:avLst/>
          </a:prstGeom>
        </p:spPr>
      </p:pic>
      <p:sp>
        <p:nvSpPr>
          <p:cNvPr id="5" name="Rectangle 4">
            <a:hlinkClick r:id="rId4"/>
            <a:extLst>
              <a:ext uri="{FF2B5EF4-FFF2-40B4-BE49-F238E27FC236}">
                <a16:creationId xmlns:a16="http://schemas.microsoft.com/office/drawing/2014/main" id="{6E9AEA36-A2B0-49AD-9FFA-570938CE2A70}"/>
              </a:ext>
            </a:extLst>
          </p:cNvPr>
          <p:cNvSpPr/>
          <p:nvPr/>
        </p:nvSpPr>
        <p:spPr>
          <a:xfrm>
            <a:off x="468000" y="3504747"/>
            <a:ext cx="2491100" cy="169069"/>
          </a:xfrm>
          <a:prstGeom prst="rect">
            <a:avLst/>
          </a:prstGeom>
          <a:noFill/>
          <a:ln w="9525">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1000" b="1">
              <a:solidFill>
                <a:schemeClr val="bg1"/>
              </a:solidFill>
            </a:endParaRPr>
          </a:p>
        </p:txBody>
      </p:sp>
      <p:sp>
        <p:nvSpPr>
          <p:cNvPr id="6" name="Rectangle 5">
            <a:hlinkClick r:id="rId5"/>
            <a:extLst>
              <a:ext uri="{FF2B5EF4-FFF2-40B4-BE49-F238E27FC236}">
                <a16:creationId xmlns:a16="http://schemas.microsoft.com/office/drawing/2014/main" id="{EAF0A11A-E9A5-4EBD-8FF0-09024D1B53FB}"/>
              </a:ext>
            </a:extLst>
          </p:cNvPr>
          <p:cNvSpPr/>
          <p:nvPr/>
        </p:nvSpPr>
        <p:spPr>
          <a:xfrm>
            <a:off x="1191900" y="4424572"/>
            <a:ext cx="1575113" cy="169069"/>
          </a:xfrm>
          <a:prstGeom prst="rect">
            <a:avLst/>
          </a:prstGeom>
          <a:noFill/>
          <a:ln w="9525">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1000" b="1">
              <a:solidFill>
                <a:schemeClr val="bg1"/>
              </a:solidFill>
            </a:endParaRPr>
          </a:p>
        </p:txBody>
      </p:sp>
      <p:sp>
        <p:nvSpPr>
          <p:cNvPr id="7" name="Rectangle 6">
            <a:hlinkClick r:id="rId6"/>
            <a:extLst>
              <a:ext uri="{FF2B5EF4-FFF2-40B4-BE49-F238E27FC236}">
                <a16:creationId xmlns:a16="http://schemas.microsoft.com/office/drawing/2014/main" id="{7616C5A1-4662-413E-ADA2-ACA8A3CA80BB}"/>
              </a:ext>
            </a:extLst>
          </p:cNvPr>
          <p:cNvSpPr/>
          <p:nvPr/>
        </p:nvSpPr>
        <p:spPr>
          <a:xfrm>
            <a:off x="1690688" y="5677109"/>
            <a:ext cx="1519237" cy="169069"/>
          </a:xfrm>
          <a:prstGeom prst="rect">
            <a:avLst/>
          </a:prstGeom>
          <a:noFill/>
          <a:ln w="9525">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1000" b="1">
              <a:solidFill>
                <a:schemeClr val="bg1"/>
              </a:solidFill>
            </a:endParaRPr>
          </a:p>
        </p:txBody>
      </p:sp>
    </p:spTree>
    <p:custDataLst>
      <p:tags r:id="rId1"/>
    </p:custDataLst>
    <p:extLst>
      <p:ext uri="{BB962C8B-B14F-4D97-AF65-F5344CB8AC3E}">
        <p14:creationId xmlns:p14="http://schemas.microsoft.com/office/powerpoint/2010/main" val="3688415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OC_4">
            <a:extLst>
              <a:ext uri="{FF2B5EF4-FFF2-40B4-BE49-F238E27FC236}">
                <a16:creationId xmlns:a16="http://schemas.microsoft.com/office/drawing/2014/main" id="{A34C53AC-E613-4B60-AEDB-EA25D6A47532}"/>
              </a:ext>
            </a:extLst>
          </p:cNvPr>
          <p:cNvSpPr txBox="1">
            <a:spLocks/>
          </p:cNvSpPr>
          <p:nvPr/>
        </p:nvSpPr>
        <p:spPr>
          <a:xfrm>
            <a:off x="468000" y="468000"/>
            <a:ext cx="6974200" cy="678570"/>
          </a:xfrm>
          <a:prstGeom prst="rect">
            <a:avLst/>
          </a:prstGeom>
        </p:spPr>
        <p:txBody>
          <a:bodyPr/>
          <a:lstStyle>
            <a:lvl1pPr algn="l" defTabSz="1034701" rtl="0" eaLnBrk="1" latinLnBrk="0" hangingPunct="1">
              <a:lnSpc>
                <a:spcPct val="100000"/>
              </a:lnSpc>
              <a:spcBef>
                <a:spcPct val="0"/>
              </a:spcBef>
              <a:buNone/>
              <a:defRPr sz="2200" b="0" kern="1200" baseline="0">
                <a:solidFill>
                  <a:schemeClr val="accent1"/>
                </a:solidFill>
                <a:effectLst/>
                <a:latin typeface="Arial" pitchFamily="34" charset="0"/>
                <a:ea typeface="+mj-ea"/>
                <a:cs typeface="+mj-cs"/>
              </a:defRPr>
            </a:lvl1pPr>
          </a:lstStyle>
          <a:p>
            <a:r>
              <a:rPr lang="en-GB">
                <a:solidFill>
                  <a:schemeClr val="bg1"/>
                </a:solidFill>
              </a:rPr>
              <a:t>Further help and information</a:t>
            </a:r>
            <a:endParaRPr lang="en-GB" dirty="0">
              <a:solidFill>
                <a:schemeClr val="bg1"/>
              </a:solidFill>
            </a:endParaRPr>
          </a:p>
        </p:txBody>
      </p:sp>
      <p:pic>
        <p:nvPicPr>
          <p:cNvPr id="3" name="Picture 2">
            <a:extLst>
              <a:ext uri="{FF2B5EF4-FFF2-40B4-BE49-F238E27FC236}">
                <a16:creationId xmlns:a16="http://schemas.microsoft.com/office/drawing/2014/main" id="{4246FEB4-1FB6-4E86-BB06-D6C1AAC9208C}"/>
              </a:ext>
            </a:extLst>
          </p:cNvPr>
          <p:cNvPicPr>
            <a:picLocks noChangeAspect="1"/>
          </p:cNvPicPr>
          <p:nvPr/>
        </p:nvPicPr>
        <p:blipFill>
          <a:blip r:embed="rId3"/>
          <a:srcRect b="14042"/>
          <a:stretch>
            <a:fillRect/>
          </a:stretch>
        </p:blipFill>
        <p:spPr>
          <a:xfrm>
            <a:off x="0" y="0"/>
            <a:ext cx="10693400" cy="6498921"/>
          </a:xfrm>
          <a:prstGeom prst="rect">
            <a:avLst/>
          </a:prstGeom>
        </p:spPr>
      </p:pic>
      <p:sp>
        <p:nvSpPr>
          <p:cNvPr id="2" name="Rectangle 1">
            <a:hlinkClick r:id="rId4"/>
            <a:extLst>
              <a:ext uri="{FF2B5EF4-FFF2-40B4-BE49-F238E27FC236}">
                <a16:creationId xmlns:a16="http://schemas.microsoft.com/office/drawing/2014/main" id="{8837AAE2-9ECB-4408-9CF3-0999970B47E8}"/>
              </a:ext>
            </a:extLst>
          </p:cNvPr>
          <p:cNvSpPr/>
          <p:nvPr/>
        </p:nvSpPr>
        <p:spPr>
          <a:xfrm>
            <a:off x="2628900" y="4133215"/>
            <a:ext cx="850900" cy="153670"/>
          </a:xfrm>
          <a:prstGeom prst="rect">
            <a:avLst/>
          </a:prstGeom>
          <a:noFill/>
          <a:ln w="9525">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1000" b="1">
              <a:solidFill>
                <a:schemeClr val="bg1"/>
              </a:solidFill>
            </a:endParaRPr>
          </a:p>
        </p:txBody>
      </p:sp>
      <p:sp>
        <p:nvSpPr>
          <p:cNvPr id="5" name="Rectangle 4">
            <a:hlinkClick r:id="rId5"/>
            <a:extLst>
              <a:ext uri="{FF2B5EF4-FFF2-40B4-BE49-F238E27FC236}">
                <a16:creationId xmlns:a16="http://schemas.microsoft.com/office/drawing/2014/main" id="{EA1014C1-425E-453D-A0EE-2268A18CA3D0}"/>
              </a:ext>
            </a:extLst>
          </p:cNvPr>
          <p:cNvSpPr/>
          <p:nvPr/>
        </p:nvSpPr>
        <p:spPr>
          <a:xfrm>
            <a:off x="5994400" y="4210050"/>
            <a:ext cx="1308100" cy="158750"/>
          </a:xfrm>
          <a:prstGeom prst="rect">
            <a:avLst/>
          </a:prstGeom>
          <a:noFill/>
          <a:ln w="9525">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1000" b="1">
              <a:solidFill>
                <a:schemeClr val="bg1"/>
              </a:solidFill>
            </a:endParaRPr>
          </a:p>
        </p:txBody>
      </p:sp>
      <p:sp>
        <p:nvSpPr>
          <p:cNvPr id="6" name="Rectangle 5">
            <a:hlinkClick r:id="rId4"/>
            <a:extLst>
              <a:ext uri="{FF2B5EF4-FFF2-40B4-BE49-F238E27FC236}">
                <a16:creationId xmlns:a16="http://schemas.microsoft.com/office/drawing/2014/main" id="{EF834297-A841-417A-8711-0DA91FCFDFCC}"/>
              </a:ext>
            </a:extLst>
          </p:cNvPr>
          <p:cNvSpPr/>
          <p:nvPr/>
        </p:nvSpPr>
        <p:spPr>
          <a:xfrm>
            <a:off x="1841500" y="2365572"/>
            <a:ext cx="850900" cy="139700"/>
          </a:xfrm>
          <a:prstGeom prst="rect">
            <a:avLst/>
          </a:prstGeom>
          <a:noFill/>
          <a:ln w="9525">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GB" sz="1000" b="1">
              <a:solidFill>
                <a:schemeClr val="bg1"/>
              </a:solidFill>
            </a:endParaRPr>
          </a:p>
        </p:txBody>
      </p:sp>
    </p:spTree>
    <p:custDataLst>
      <p:tags r:id="rId1"/>
    </p:custDataLst>
    <p:extLst>
      <p:ext uri="{BB962C8B-B14F-4D97-AF65-F5344CB8AC3E}">
        <p14:creationId xmlns:p14="http://schemas.microsoft.com/office/powerpoint/2010/main" val="904631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Disclaimer</a:t>
            </a:r>
          </a:p>
        </p:txBody>
      </p:sp>
      <p:sp>
        <p:nvSpPr>
          <p:cNvPr id="4" name="Content Placeholder 3"/>
          <p:cNvSpPr>
            <a:spLocks noGrp="1"/>
          </p:cNvSpPr>
          <p:nvPr>
            <p:ph sz="quarter" idx="11"/>
          </p:nvPr>
        </p:nvSpPr>
        <p:spPr>
          <a:xfrm>
            <a:off x="468000" y="1476000"/>
            <a:ext cx="9756001" cy="5148000"/>
          </a:xfrm>
        </p:spPr>
        <p:txBody>
          <a:bodyPr wrap="square" lIns="0" tIns="0" rIns="0" bIns="0" anchor="b">
            <a:normAutofit/>
          </a:bodyPr>
          <a:lstStyle/>
          <a:p>
            <a:r>
              <a:rPr lang="en-GB" sz="700" dirty="0">
                <a:solidFill>
                  <a:srgbClr val="575756"/>
                </a:solidFill>
              </a:rPr>
              <a:t>Security may be required. Product fees may apply</a:t>
            </a:r>
          </a:p>
          <a:p>
            <a:r>
              <a:rPr lang="en-GB" sz="700" dirty="0">
                <a:solidFill>
                  <a:srgbClr val="575756"/>
                </a:solidFill>
              </a:rPr>
              <a:t>ANY PROPERTY OR ASSET USED AS SECURITY MAY BE REPOSSESSED OR FORFEITED IF YOU DO NOT KEEP UP ON REPAYMENTS ON ANY DEBT SECURED ON IT.</a:t>
            </a:r>
          </a:p>
          <a:p>
            <a:r>
              <a:rPr lang="en-GB" sz="700" dirty="0">
                <a:solidFill>
                  <a:srgbClr val="575756"/>
                </a:solidFill>
              </a:rPr>
              <a:t>This document has been prepared by National Westminster Bank Plc or an affiliated entity (“NatWest”) exclusively for internal consideration by the recipient (the “Recipient” or “you”) for information purposes only. This document is incomplete without reference to, and should be viewed solely in conjunction with, any oral briefing provided by NatWest. NatWest and its affiliates, connected companies, employees or clients may have an interest in financial instruments of the type described in this document and/or in related financial instruments. Such interests may include dealing in, trading, holding or acting as market-maker in such instruments and may include providing banking, credit and other financial services to any company or issuer of securities or financial instruments referred to herein. NatWest is not and shall not be obliged to update or correct any information contained in this document. This document is provided for discussion purposes only and its content should not be treated as advice of any kind. This document does not constitute an offer or invitation to enter into any engagement or transaction or an offer or invitation for the sale, purchase, exchange or transfer of any securities or a recommendation to enter into any transaction, and is not intended to form the basis of any investment decision. This material does not take into account the particular investment objectives, financial conditions, or needs of individual clients. NatWest will not act and has not acted as your legal, tax, regulatory, accounting or investment adviser; nor does NatWest owe any fiduciary duties to you in connection with this, and/or any related transaction and no reliance may be placed on NatWest for investment advice or recommendations of any sort. Neither this document nor our analyses are, nor purport to be, appraisals or valuations of the assets, securities or business(</a:t>
            </a:r>
            <a:r>
              <a:rPr lang="en-GB" sz="700" dirty="0" err="1">
                <a:solidFill>
                  <a:srgbClr val="575756"/>
                </a:solidFill>
              </a:rPr>
              <a:t>es</a:t>
            </a:r>
            <a:r>
              <a:rPr lang="en-GB" sz="700" dirty="0">
                <a:solidFill>
                  <a:srgbClr val="575756"/>
                </a:solidFill>
              </a:rPr>
              <a:t>) of the Recipient or any transaction counterparty. NatWest makes no representation, warranty, undertaking or assurance of any kind (express or implied) with respect to the adequacy, accuracy, completeness or reasonableness of this document, and disclaims all liability for any use you, your affiliates, connected companies, employees, or your advisers make of it. Any views expressed in this document (including statements or forecasts) constitute the judgment of NatWest as of the date given and are subject to change without notice. NatWest does not undertake to update this document or determine the accuracy or reasonableness of information or assumptions contained herein. NatWest accepts no liability whatsoever for any direct, indirect or consequential losses (in contract, tort or otherwise) arising from the use of this material or reliance on the information contained herein. However, this shall not restrict, exclude or limit any duty or liability to any person under any applicable laws or regulations of any jurisdiction which may not be lawfully disclaimed. The information in this document is confidential and proprietary to NatWest and is intended for use only by you and should not be reproduced, distributed or disclosed (in whole or in part) to any other person without our prior written consent. </a:t>
            </a:r>
          </a:p>
          <a:p>
            <a:r>
              <a:rPr lang="en-GB" sz="700" dirty="0">
                <a:solidFill>
                  <a:srgbClr val="575756"/>
                </a:solidFill>
              </a:rPr>
              <a:t>National Westminster Bank Plc. Registered in England &amp; Wales No. 929027. Registered Office: 250 Bishopsgate, London EC2M 4AA. National Westminster Bank Plc is authorised by the Prudential Regulation Authority, and regulated by the Financial Conduct Authority and the Prudential Regulation Authority.</a:t>
            </a:r>
          </a:p>
          <a:p>
            <a:r>
              <a:rPr lang="en-GB" sz="700" dirty="0">
                <a:solidFill>
                  <a:srgbClr val="575756"/>
                </a:solidFill>
              </a:rPr>
              <a:t>The Royal Bank of Scotland plc. Registered in Scotland No. SC083026. Registered Office: 36 St Andrew Square, Edinburgh EH2 2YB. The Royal Bank of Scotland plc is authorised by the Prudential Regulation Authority and regulated by the Financial Conduct Authority and the Prudential Regulation Authority.</a:t>
            </a:r>
          </a:p>
          <a:p>
            <a:r>
              <a:rPr lang="en-GB" sz="700" dirty="0">
                <a:solidFill>
                  <a:srgbClr val="575756"/>
                </a:solidFill>
              </a:rPr>
              <a:t>The Royal Bank of Scotland plc and National Westminster Bank Plc are authorised to act as agent for each other.</a:t>
            </a:r>
          </a:p>
        </p:txBody>
      </p:sp>
    </p:spTree>
    <p:custDataLst>
      <p:tags r:id="rId1"/>
    </p:custDataLst>
    <p:extLst>
      <p:ext uri="{BB962C8B-B14F-4D97-AF65-F5344CB8AC3E}">
        <p14:creationId xmlns:p14="http://schemas.microsoft.com/office/powerpoint/2010/main" val="5950027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TEID" val="NATWEST_A4L_PITCHBOOK"/>
  <p:tag name="DISCLAIMER" val="C&amp;CC NatWest, RBoS Disclaimer"/>
  <p:tag name="DISCLAIMER_VERSION" val="3"/>
  <p:tag name="DISCLAIMER_INSERT_DATE" val="8/10/2021"/>
  <p:tag name="COMPANY" val="NatWest"/>
  <p:tag name="COVER" val="Normal"/>
  <p:tag name="TOCSTATUS" val="MOD"/>
  <p:tag name="TABSTYLE" val="Line"/>
</p:tagLst>
</file>

<file path=ppt/tags/tag10.xml><?xml version="1.0" encoding="utf-8"?>
<p:tagLst xmlns:a="http://schemas.openxmlformats.org/drawingml/2006/main" xmlns:r="http://schemas.openxmlformats.org/officeDocument/2006/relationships" xmlns:p="http://schemas.openxmlformats.org/presentationml/2006/main">
  <p:tag name="CREDS_ID" val="11353"/>
  <p:tag name="CREDS_SLD_TYP" val="7"/>
  <p:tag name="CREDS_VER_NUM" val="2"/>
  <p:tag name="CREDS_INSERT_DATE" val="8/10/2021"/>
  <p:tag name="CREDS_PAGE_NUM" val="5 of 21"/>
</p:tagLst>
</file>

<file path=ppt/tags/tag11.xml><?xml version="1.0" encoding="utf-8"?>
<p:tagLst xmlns:a="http://schemas.openxmlformats.org/drawingml/2006/main" xmlns:r="http://schemas.openxmlformats.org/officeDocument/2006/relationships" xmlns:p="http://schemas.openxmlformats.org/presentationml/2006/main">
  <p:tag name="CREDS_ID" val="11353"/>
  <p:tag name="CREDS_SLD_TYP" val="7"/>
  <p:tag name="CREDS_VER_NUM" val="2"/>
  <p:tag name="CREDS_INSERT_DATE" val="8/10/2021"/>
  <p:tag name="CREDS_PAGE_NUM" val="6 of 21"/>
</p:tagLst>
</file>

<file path=ppt/tags/tag12.xml><?xml version="1.0" encoding="utf-8"?>
<p:tagLst xmlns:a="http://schemas.openxmlformats.org/drawingml/2006/main" xmlns:r="http://schemas.openxmlformats.org/officeDocument/2006/relationships" xmlns:p="http://schemas.openxmlformats.org/presentationml/2006/main">
  <p:tag name="CREDS_ID" val="11353"/>
  <p:tag name="CREDS_SLD_TYP" val="7"/>
  <p:tag name="CREDS_VER_NUM" val="2"/>
  <p:tag name="CREDS_INSERT_DATE" val="8/10/2021"/>
  <p:tag name="CREDS_PAGE_NUM" val="7 of 21"/>
</p:tagLst>
</file>

<file path=ppt/tags/tag13.xml><?xml version="1.0" encoding="utf-8"?>
<p:tagLst xmlns:a="http://schemas.openxmlformats.org/drawingml/2006/main" xmlns:r="http://schemas.openxmlformats.org/officeDocument/2006/relationships" xmlns:p="http://schemas.openxmlformats.org/presentationml/2006/main">
  <p:tag name="CREDS_ID" val="11353"/>
  <p:tag name="CREDS_SLD_TYP" val="7"/>
  <p:tag name="CREDS_VER_NUM" val="2"/>
  <p:tag name="CREDS_INSERT_DATE" val="8/10/2021"/>
  <p:tag name="CREDS_PAGE_NUM" val="12 of 21"/>
</p:tagLst>
</file>

<file path=ppt/tags/tag14.xml><?xml version="1.0" encoding="utf-8"?>
<p:tagLst xmlns:a="http://schemas.openxmlformats.org/drawingml/2006/main" xmlns:r="http://schemas.openxmlformats.org/officeDocument/2006/relationships" xmlns:p="http://schemas.openxmlformats.org/presentationml/2006/main">
  <p:tag name="LEFT_MARGIN" val="TRUE"/>
  <p:tag name="PITCHSLIDETYPE" val="3"/>
  <p:tag name="DISCLAIMER_VERSION" val="3"/>
  <p:tag name="DISCLAIMER_PAGE_NUM" val="1 of 1"/>
  <p:tag name="DISCLAIMER_INSERT_DATE" val="8/10/2021"/>
</p:tagLst>
</file>

<file path=ppt/tags/tag2.xml><?xml version="1.0" encoding="utf-8"?>
<p:tagLst xmlns:a="http://schemas.openxmlformats.org/drawingml/2006/main" xmlns:r="http://schemas.openxmlformats.org/officeDocument/2006/relationships" xmlns:p="http://schemas.openxmlformats.org/presentationml/2006/main">
  <p:tag name="SPOTYPE" val="27"/>
</p:tagLst>
</file>

<file path=ppt/tags/tag3.xml><?xml version="1.0" encoding="utf-8"?>
<p:tagLst xmlns:a="http://schemas.openxmlformats.org/drawingml/2006/main" xmlns:r="http://schemas.openxmlformats.org/officeDocument/2006/relationships" xmlns:p="http://schemas.openxmlformats.org/presentationml/2006/main">
  <p:tag name="PITCHSLIDETYPE" val="2"/>
</p:tagLst>
</file>

<file path=ppt/tags/tag4.xml><?xml version="1.0" encoding="utf-8"?>
<p:tagLst xmlns:a="http://schemas.openxmlformats.org/drawingml/2006/main" xmlns:r="http://schemas.openxmlformats.org/officeDocument/2006/relationships" xmlns:p="http://schemas.openxmlformats.org/presentationml/2006/main">
  <p:tag name="SPOTYPE" val="5"/>
</p:tagLst>
</file>

<file path=ppt/tags/tag5.xml><?xml version="1.0" encoding="utf-8"?>
<p:tagLst xmlns:a="http://schemas.openxmlformats.org/drawingml/2006/main" xmlns:r="http://schemas.openxmlformats.org/officeDocument/2006/relationships" xmlns:p="http://schemas.openxmlformats.org/presentationml/2006/main">
  <p:tag name="SPOTYPE" val="7"/>
</p:tagLst>
</file>

<file path=ppt/tags/tag6.xml><?xml version="1.0" encoding="utf-8"?>
<p:tagLst xmlns:a="http://schemas.openxmlformats.org/drawingml/2006/main" xmlns:r="http://schemas.openxmlformats.org/officeDocument/2006/relationships" xmlns:p="http://schemas.openxmlformats.org/presentationml/2006/main">
  <p:tag name="SPOTYPE" val="26"/>
</p:tagLst>
</file>

<file path=ppt/tags/tag7.xml><?xml version="1.0" encoding="utf-8"?>
<p:tagLst xmlns:a="http://schemas.openxmlformats.org/drawingml/2006/main" xmlns:r="http://schemas.openxmlformats.org/officeDocument/2006/relationships" xmlns:p="http://schemas.openxmlformats.org/presentationml/2006/main">
  <p:tag name="ISTOC" val="TRUE"/>
  <p:tag name="CREDS_AUTO_UPDATE" val="10"/>
  <p:tag name="CREDS_ID" val="11353"/>
  <p:tag name="CREDS_SLD_TYP" val="7"/>
  <p:tag name="CREDS_VER_NUM" val="2"/>
  <p:tag name="CREDS_INSERT_DATE" val="8/10/2021"/>
  <p:tag name="CREDS_PAGE_NUM" val="1 of 21"/>
</p:tagLst>
</file>

<file path=ppt/tags/tag8.xml><?xml version="1.0" encoding="utf-8"?>
<p:tagLst xmlns:a="http://schemas.openxmlformats.org/drawingml/2006/main" xmlns:r="http://schemas.openxmlformats.org/officeDocument/2006/relationships" xmlns:p="http://schemas.openxmlformats.org/presentationml/2006/main">
  <p:tag name="CREDS_ID" val="11353"/>
  <p:tag name="CREDS_SLD_TYP" val="7"/>
  <p:tag name="CREDS_VER_NUM" val="2"/>
  <p:tag name="CREDS_INSERT_DATE" val="8/10/2021"/>
  <p:tag name="CREDS_PAGE_NUM" val="3 of 21"/>
</p:tagLst>
</file>

<file path=ppt/tags/tag9.xml><?xml version="1.0" encoding="utf-8"?>
<p:tagLst xmlns:a="http://schemas.openxmlformats.org/drawingml/2006/main" xmlns:r="http://schemas.openxmlformats.org/officeDocument/2006/relationships" xmlns:p="http://schemas.openxmlformats.org/presentationml/2006/main">
  <p:tag name="CREDS_ID" val="11353"/>
  <p:tag name="CREDS_SLD_TYP" val="7"/>
  <p:tag name="CREDS_VER_NUM" val="2"/>
  <p:tag name="CREDS_INSERT_DATE" val="8/10/2021"/>
  <p:tag name="CREDS_PAGE_NUM" val="4 of 2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W2020">
  <a:themeElements>
    <a:clrScheme name="NW2020">
      <a:dk1>
        <a:sysClr val="windowText" lastClr="000000"/>
      </a:dk1>
      <a:lt1>
        <a:sysClr val="window" lastClr="FFFFFF"/>
      </a:lt1>
      <a:dk2>
        <a:srgbClr val="575756"/>
      </a:dk2>
      <a:lt2>
        <a:srgbClr val="EEECE1"/>
      </a:lt2>
      <a:accent1>
        <a:srgbClr val="42145F"/>
      </a:accent1>
      <a:accent2>
        <a:srgbClr val="784B91"/>
      </a:accent2>
      <a:accent3>
        <a:srgbClr val="D73C5F"/>
      </a:accent3>
      <a:accent4>
        <a:srgbClr val="82B46E"/>
      </a:accent4>
      <a:accent5>
        <a:srgbClr val="D75F19"/>
      </a:accent5>
      <a:accent6>
        <a:srgbClr val="FABB21"/>
      </a:accent6>
      <a:hlink>
        <a:srgbClr val="42145F"/>
      </a:hlink>
      <a:folHlink>
        <a:srgbClr val="42145F"/>
      </a:folHlink>
    </a:clrScheme>
    <a:fontScheme name="NW2020">
      <a:majorFont>
        <a:latin typeface="Arial"/>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Grek" typeface="Calibri"/>
        <a:font script="Cyrl" typeface="Cambria"/>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Yiii" typeface="Microsoft Yi Baiti"/>
        <a:font script="Cher" typeface="Plantagenet Cherokee"/>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NW2020">
      <a:fillStyleLst>
        <a:solidFill>
          <a:schemeClr val="phClr"/>
        </a:solidFill>
        <a:gradFill rotWithShape="1">
          <a:gsLst>
            <a:gs pos="0">
              <a:schemeClr val="phClr">
                <a:tint val="50000"/>
                <a:satMod val="300000"/>
              </a:schemeClr>
            </a:gs>
            <a:gs pos="35000">
              <a:schemeClr val="phClr">
                <a:tint val="38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5000" dir="5400000" rotWithShape="0">
              <a:srgbClr val="000000">
                <a:alpha val="36000"/>
              </a:srgbClr>
            </a:outerShdw>
          </a:effectLst>
        </a:effectStyle>
        <a:effectStyle>
          <a:effectLst>
            <a:outerShdw blurRad="40000" dist="25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a:ln w="9525">
          <a:noFill/>
        </a:ln>
      </a:spPr>
      <a:bodyPr rot="0" spcFirstLastPara="0" vertOverflow="overflow" horzOverflow="overflow" vert="horz" wrap="none" lIns="0" tIns="0" rIns="0" bIns="0" numCol="1" spcCol="0" rtlCol="0" fromWordArt="0" anchor="ctr" anchorCtr="0" forceAA="0" compatLnSpc="1">
        <a:prstTxWarp prst="textNoShape">
          <a:avLst/>
        </a:prstTxWarp>
        <a:noAutofit/>
      </a:bodyPr>
      <a:lstStyle>
        <a:defPPr algn="ctr">
          <a:defRPr sz="1000" b="1">
            <a:solidFill>
              <a:schemeClr val="bg1"/>
            </a:solidFill>
          </a:defRPr>
        </a:defPPr>
      </a:lstStyle>
      <a:style>
        <a:lnRef idx="2">
          <a:schemeClr val="accent2">
            <a:shade val="50000"/>
          </a:schemeClr>
        </a:lnRef>
        <a:fillRef idx="1">
          <a:schemeClr val="accent2"/>
        </a:fillRef>
        <a:effectRef idx="0">
          <a:schemeClr val="accent2"/>
        </a:effectRef>
        <a:fontRef idx="minor">
          <a:schemeClr val="lt1"/>
        </a:fontRef>
      </a:style>
    </a:spDef>
    <a:lnDef>
      <a:spPr>
        <a:ln w="12700">
          <a:solidFill>
            <a:schemeClr val="accent2"/>
          </a:solidFill>
        </a:ln>
      </a:spPr>
      <a:bodyPr/>
      <a:lstStyle/>
      <a:style>
        <a:lnRef idx="1">
          <a:schemeClr val="accent2"/>
        </a:lnRef>
        <a:fillRef idx="0">
          <a:schemeClr val="accent2"/>
        </a:fillRef>
        <a:effectRef idx="0">
          <a:schemeClr val="accent2"/>
        </a:effectRef>
        <a:fontRef idx="minor">
          <a:schemeClr val="tx1"/>
        </a:fontRef>
      </a:style>
    </a:lnDef>
    <a:txDef>
      <a:spPr>
        <a:noFill/>
      </a:spPr>
      <a:bodyPr wrap="none" lIns="0" tIns="0" rIns="0" bIns="0" rtlCol="0">
        <a:noAutofit/>
      </a:bodyPr>
      <a:lstStyle>
        <a:defPPr>
          <a:defRPr sz="1100">
            <a:solidFill>
              <a:schemeClr val="tx2"/>
            </a:solidFill>
            <a:latin typeface="Arial" panose="020B0604020202020204" pitchFamily="34" charset="0"/>
            <a:cs typeface="Arial" panose="020B0604020202020204" pitchFamily="34" charset="0"/>
          </a:defRPr>
        </a:defPPr>
      </a:lstStyle>
    </a:txDef>
  </a:objectDefaults>
  <a:extraClrSchemeLst/>
  <a:custClrLst>
    <a:custClr name="World of Purple 1 100% Accent 1">
      <a:srgbClr val="42145F"/>
    </a:custClr>
    <a:custClr name="World of Purple 2 100%">
      <a:srgbClr val="5A287D"/>
    </a:custClr>
    <a:custClr name="World of Purple 3 100% Accent 2">
      <a:srgbClr val="784B91"/>
    </a:custClr>
    <a:custClr name="World of Purple 4 100%">
      <a:srgbClr val="A58CC3"/>
    </a:custClr>
    <a:custClr name="World of Purple 5 100%">
      <a:srgbClr val="C8B9D7"/>
    </a:custClr>
    <a:custClr name="World of Purple 6 100%">
      <a:srgbClr val="E6DCF0"/>
    </a:custClr>
    <a:custClr name="Rose 100% Accent 3">
      <a:srgbClr val="D73C5F"/>
    </a:custClr>
    <a:custClr name="Olive 100% Accent 4">
      <a:srgbClr val="82B46E"/>
    </a:custClr>
    <a:custClr name="Amber 100% Accent 5">
      <a:srgbClr val="D75F19"/>
    </a:custClr>
    <a:custClr name="Gold 100% Accent 6">
      <a:srgbClr val="FABB21"/>
    </a:custClr>
    <a:custClr name="World of Purple 1 100% Accent 1">
      <a:srgbClr val="42145F"/>
    </a:custClr>
    <a:custClr name="World of Purple 2 100%">
      <a:srgbClr val="5A287D"/>
    </a:custClr>
    <a:custClr name="World of Purple 3 100% Accent 2">
      <a:srgbClr val="784B91"/>
    </a:custClr>
    <a:custClr name="World of Purple 4 100%">
      <a:srgbClr val="A58CC3"/>
    </a:custClr>
    <a:custClr name="World of Purple 5 100%">
      <a:srgbClr val="C8B9D7"/>
    </a:custClr>
    <a:custClr name="World of Purple 6 100%">
      <a:srgbClr val="E6DCF0"/>
    </a:custClr>
    <a:custClr name="Rose 70% Accent 3">
      <a:srgbClr val="E3778F"/>
    </a:custClr>
    <a:custClr name="Olive 70% Accent 4">
      <a:srgbClr val="A8CA99"/>
    </a:custClr>
    <a:custClr name="Amber 70% Accent 5">
      <a:srgbClr val="EB8D56"/>
    </a:custClr>
    <a:custClr name="Gold 70% Accent 6">
      <a:srgbClr val="FBCF64"/>
    </a:custClr>
    <a:custClr name="World of Purple 1 100% Accent 1">
      <a:srgbClr val="42145F"/>
    </a:custClr>
    <a:custClr name="World of Purple 2 100%">
      <a:srgbClr val="5A287D"/>
    </a:custClr>
    <a:custClr name="World of Purple 3 100% Accent 2">
      <a:srgbClr val="784B91"/>
    </a:custClr>
    <a:custClr name="World of Purple 4 100%">
      <a:srgbClr val="A58CC3"/>
    </a:custClr>
    <a:custClr name="World of Purple 5 100%">
      <a:srgbClr val="C8B9D7"/>
    </a:custClr>
    <a:custClr name="World of Purple 6 100%">
      <a:srgbClr val="E6DCF0"/>
    </a:custClr>
    <a:custClr name="Rose 50% Accent 3">
      <a:srgbClr val="EB9EAF"/>
    </a:custClr>
    <a:custClr name="Olive 50% Accent 4">
      <a:srgbClr val="C0D9B7"/>
    </a:custClr>
    <a:custClr name="Amber 50% Accent 5">
      <a:srgbClr val="F1AD86"/>
    </a:custClr>
    <a:custClr name="Gold 50% Accent 6">
      <a:srgbClr val="FCDD90"/>
    </a:custClr>
    <a:custClr name="World of Purple 1 100% Accent 1">
      <a:srgbClr val="42145F"/>
    </a:custClr>
    <a:custClr name="World of Purple 2 100%">
      <a:srgbClr val="5A287D"/>
    </a:custClr>
    <a:custClr name="World of Purple 3 100% Accent 2">
      <a:srgbClr val="784B91"/>
    </a:custClr>
    <a:custClr name="World of Purple 4 100%">
      <a:srgbClr val="A58CC3"/>
    </a:custClr>
    <a:custClr name="World of Purple 5 100%">
      <a:srgbClr val="C8B9D7"/>
    </a:custClr>
    <a:custClr name="World of Purple 6 100%">
      <a:srgbClr val="E6DCF0"/>
    </a:custClr>
    <a:custClr name="Rose 30% Accent 3">
      <a:srgbClr val="F3C5CF"/>
    </a:custClr>
    <a:custClr name="Olive 30% Accent 4">
      <a:srgbClr val="D9E8D4"/>
    </a:custClr>
    <a:custClr name="Amber 30% Accent 5">
      <a:srgbClr val="F7CEB6"/>
    </a:custClr>
    <a:custClr name="Gold 30% Accent 6">
      <a:srgbClr val="FDEBBC"/>
    </a:custClr>
    <a:custClr name="World of Purple 1 100% Accent 1">
      <a:srgbClr val="42145F"/>
    </a:custClr>
    <a:custClr name="World of Purple 2 100%">
      <a:srgbClr val="5A287D"/>
    </a:custClr>
    <a:custClr name="World of Purple 3 100% Accent 2">
      <a:srgbClr val="784B91"/>
    </a:custClr>
    <a:custClr name="World of Purple 4 100%">
      <a:srgbClr val="A58CC3"/>
    </a:custClr>
    <a:custClr name="World of Purple 5 100%">
      <a:srgbClr val="C8B9D7"/>
    </a:custClr>
    <a:custClr name="World of Purple 6 100%">
      <a:srgbClr val="E6DCF0"/>
    </a:custClr>
    <a:custClr name="Rose 10% Accent 3">
      <a:srgbClr val="FBECEF"/>
    </a:custClr>
    <a:custClr name="Olive 10% Accent 4">
      <a:srgbClr val="F2F7F1"/>
    </a:custClr>
    <a:custClr name="Amber  10% Accent 5">
      <a:srgbClr val="FCEFE7"/>
    </a:custClr>
    <a:custClr name="Gold 10% Accent 6">
      <a:srgbClr val="FFF8E9"/>
    </a:custClr>
  </a:custClrLst>
</a:theme>
</file>

<file path=ppt/theme/theme2.xml><?xml version="1.0" encoding="utf-8"?>
<a:theme xmlns:a="http://schemas.openxmlformats.org/drawingml/2006/main" name="NWM">
  <a:themeElements>
    <a:clrScheme name="NWM">
      <a:dk1>
        <a:sysClr val="windowText" lastClr="000000"/>
      </a:dk1>
      <a:lt1>
        <a:sysClr val="window" lastClr="FFFFFF"/>
      </a:lt1>
      <a:dk2>
        <a:srgbClr val="575756"/>
      </a:dk2>
      <a:lt2>
        <a:srgbClr val="EEECE1"/>
      </a:lt2>
      <a:accent1>
        <a:srgbClr val="42145F"/>
      </a:accent1>
      <a:accent2>
        <a:srgbClr val="784B91"/>
      </a:accent2>
      <a:accent3>
        <a:srgbClr val="D73C5F"/>
      </a:accent3>
      <a:accent4>
        <a:srgbClr val="82B46E"/>
      </a:accent4>
      <a:accent5>
        <a:srgbClr val="D75F19"/>
      </a:accent5>
      <a:accent6>
        <a:srgbClr val="FABB21"/>
      </a:accent6>
      <a:hlink>
        <a:srgbClr val="42145F"/>
      </a:hlink>
      <a:folHlink>
        <a:srgbClr val="42145F"/>
      </a:folHlink>
    </a:clrScheme>
    <a:fontScheme name="NWM">
      <a:majorFont>
        <a:latin typeface="Arial"/>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Grek" typeface="Calibri"/>
        <a:font script="Cyrl" typeface="Cambria"/>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Yiii" typeface="Microsoft Yi Baiti"/>
        <a:font script="Cher" typeface="Plantagenet Cherokee"/>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NW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5000" dir="5400000" rotWithShape="0">
              <a:srgbClr val="000000">
                <a:alpha val="36000"/>
              </a:srgbClr>
            </a:outerShdw>
          </a:effectLst>
        </a:effectStyle>
        <a:effectStyle>
          <a:effectLst>
            <a:outerShdw blurRad="40000" dist="25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NWM">
  <a:themeElements>
    <a:clrScheme name="NWM">
      <a:dk1>
        <a:sysClr val="windowText" lastClr="000000"/>
      </a:dk1>
      <a:lt1>
        <a:sysClr val="window" lastClr="FFFFFF"/>
      </a:lt1>
      <a:dk2>
        <a:srgbClr val="575756"/>
      </a:dk2>
      <a:lt2>
        <a:srgbClr val="EEECE1"/>
      </a:lt2>
      <a:accent1>
        <a:srgbClr val="42145F"/>
      </a:accent1>
      <a:accent2>
        <a:srgbClr val="784B91"/>
      </a:accent2>
      <a:accent3>
        <a:srgbClr val="D73C5F"/>
      </a:accent3>
      <a:accent4>
        <a:srgbClr val="82B46E"/>
      </a:accent4>
      <a:accent5>
        <a:srgbClr val="D75F19"/>
      </a:accent5>
      <a:accent6>
        <a:srgbClr val="FABB21"/>
      </a:accent6>
      <a:hlink>
        <a:srgbClr val="42145F"/>
      </a:hlink>
      <a:folHlink>
        <a:srgbClr val="42145F"/>
      </a:folHlink>
    </a:clrScheme>
    <a:fontScheme name="NWM">
      <a:majorFont>
        <a:latin typeface="Arial"/>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Grek" typeface="Calibri"/>
        <a:font script="Cyrl" typeface="Cambria"/>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Yiii" typeface="Microsoft Yi Baiti"/>
        <a:font script="Cher" typeface="Plantagenet Cherokee"/>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NW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5000" dir="5400000" rotWithShape="0">
              <a:srgbClr val="000000">
                <a:alpha val="36000"/>
              </a:srgbClr>
            </a:outerShdw>
          </a:effectLst>
        </a:effectStyle>
        <a:effectStyle>
          <a:effectLst>
            <a:outerShdw blurRad="40000" dist="25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a:duotone>
              <a:schemeClr val="phClr">
                <a:tint val="95000"/>
              </a:schemeClr>
              <a:schemeClr val="phClr">
                <a:shade val="90000"/>
              </a:schemeClr>
            </a:duotone>
          </a:blip>
          <a:tile tx="0" ty="0" sx="100000" sy="10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I1ZjU4YTEzYS00ZGU3LTQ0NzAtYmViOS0zYmVlYzlmZTIxMmIiIG9yaWdpbj0idXNlclNlbGVjdGVkIj48ZWxlbWVudCB1aWQ9ImZmYzQ3NzRkLTJiOTItNDQ5NS1iOTI3LTdhMmQzZmViOWI1ZSIgdmFsdWU9IiIgeG1sbnM9Imh0dHA6Ly93d3cuYm9sZG9uamFtZXMuY29tLzIwMDgvMDEvc2llL2ludGVybmFsL2xhYmVsIiAvPjxlbGVtZW50IHVpZD0iNzM5MGU0OTctZmE1Ni00NTZlLTg5MTMtMWRkZTcyZjNiNDYyIiB2YWx1ZT0iIiB4bWxucz0iaHR0cDovL3d3dy5ib2xkb25qYW1lcy5jb20vMjAwOC8wMS9zaWUvaW50ZXJuYWwvbGFiZWwiIC8+PC9zaXNsPjxVc2VyTmFtZT5GTVxCb3VybmFCPC9Vc2VyTmFtZT48RGF0ZVRpbWU+MjAvMDUvMjAyMCAxMTo1NToxNTwvRGF0ZVRpbWU+PExhYmVsU3RyaW5nPkluZm9ybWF0aW9uIENsYXNzaWZpY2F0aW9uOiBQdWJsaWM8L0xhYmVsU3RyaW5nPjwvaXRlbT48L2xhYmVsSGlzdG9yeT4=</Value>
</WrappedLabelHistory>
</file>

<file path=customXml/item2.xml><?xml version="1.0" encoding="utf-8"?>
<sisl xmlns:xsi="http://www.w3.org/2001/XMLSchema-instance" xmlns:xsd="http://www.w3.org/2001/XMLSchema" xmlns="http://www.boldonjames.com/2008/01/sie/internal/label" sislVersion="0" policy="5f58a13a-4de7-4470-beb9-3beec9fe212b" origin="userSelected">
  <element uid="ffc4774d-2b92-4495-b927-7a2d3feb9b5e" value=""/>
  <element uid="7390e497-fa56-456e-8913-1dde72f3b462" value=""/>
</sisl>
</file>

<file path=customXml/item3.xml><?xml version="1.0" encoding="utf-8"?>
<nwmtoc>&lt;entry&gt;Fraud and Security Review&lt;--&gt;3&lt;--&gt;1&lt;--&gt;256&lt;--&gt;TOC_4&lt;/entry&gt;&lt;entry&gt;Latest Fraud Trends &lt;--&gt;4&lt;--&gt;1&lt;--&gt;1080&lt;--&gt;TOC_8&lt;/entry&gt;&lt;entry&gt;Further help and information&lt;--&gt;8&lt;--&gt;1&lt;--&gt;1087&lt;--&gt;TOC_4&lt;/entry&gt;</nwmtoc>
</file>

<file path=customXml/itemProps1.xml><?xml version="1.0" encoding="utf-8"?>
<ds:datastoreItem xmlns:ds="http://schemas.openxmlformats.org/officeDocument/2006/customXml" ds:itemID="{841F3A62-C15B-4617-89CD-54F85F0C878A}">
  <ds:schemaRefs>
    <ds:schemaRef ds:uri="http://www.w3.org/2001/XMLSchema"/>
    <ds:schemaRef ds:uri="http://www.boldonjames.com/2016/02/Classifier/internal/wrappedLabelHistory"/>
  </ds:schemaRefs>
</ds:datastoreItem>
</file>

<file path=customXml/itemProps2.xml><?xml version="1.0" encoding="utf-8"?>
<ds:datastoreItem xmlns:ds="http://schemas.openxmlformats.org/officeDocument/2006/customXml" ds:itemID="{EFD6E313-ABD1-4531-870F-FA4908E855B1}">
  <ds:schemaRefs>
    <ds:schemaRef ds:uri="http://www.w3.org/2001/XMLSchema"/>
    <ds:schemaRef ds:uri="http://www.boldonjames.com/2008/01/sie/internal/label"/>
  </ds:schemaRefs>
</ds:datastoreItem>
</file>

<file path=customXml/itemProps3.xml><?xml version="1.0" encoding="utf-8"?>
<ds:datastoreItem xmlns:ds="http://schemas.openxmlformats.org/officeDocument/2006/customXml" ds:itemID="{55FCAB75-5DAC-480C-87A2-284A3B7DF5D4}">
  <ds:schemaRefs/>
</ds:datastoreItem>
</file>

<file path=docProps/app.xml><?xml version="1.0" encoding="utf-8"?>
<Properties xmlns="http://schemas.openxmlformats.org/officeDocument/2006/extended-properties" xmlns:vt="http://schemas.openxmlformats.org/officeDocument/2006/docPropsVTypes">
  <Template>NatWest_A4L_Pitchbook_Template</Template>
  <TotalTime>8</TotalTime>
  <Words>812</Words>
  <Application>Microsoft Office PowerPoint</Application>
  <PresentationFormat>Custom</PresentationFormat>
  <Paragraphs>29</Paragraphs>
  <Slides>9</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Symbol</vt:lpstr>
      <vt:lpstr>NW2020</vt:lpstr>
      <vt:lpstr>Schools Fraud &amp; Security Review Collateral</vt:lpstr>
      <vt:lpstr>Table of Contents</vt:lpstr>
      <vt:lpstr>PowerPoint Presentation</vt:lpstr>
      <vt:lpstr>PowerPoint Presentation</vt:lpstr>
      <vt:lpstr>PowerPoint Presentation</vt:lpstr>
      <vt:lpstr>PowerPoint Presentation</vt:lpstr>
      <vt:lpstr>PowerPoint Presentation</vt:lpstr>
      <vt:lpstr>PowerPoint Presentation</vt:lpstr>
      <vt:lpstr>Disclaimer</vt:lpstr>
    </vt:vector>
  </TitlesOfParts>
  <Company>The Royal Bank Of Scotland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Schools Fraud &amp; Security Review Collateral</dc:title>
  <dc:creator>Bell, Mike (Commercial Banking)</dc:creator>
  <dc:description>Version 1.0 (PowerPoint 2010) NW2020 UK</dc:description>
  <cp:lastModifiedBy>Bell, Mike (Commercial Banking)</cp:lastModifiedBy>
  <cp:revision>1</cp:revision>
  <cp:lastPrinted>2015-01-15T10:50:03Z</cp:lastPrinted>
  <dcterms:created xsi:type="dcterms:W3CDTF">2021-10-08T10:08:08Z</dcterms:created>
  <dcterms:modified xsi:type="dcterms:W3CDTF">2021-10-08T10:17:01Z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b307399d-66fe-4c6a-88dd-27cb33f83b05</vt:lpwstr>
  </property>
  <property fmtid="{D5CDD505-2E9C-101B-9397-08002B2CF9AE}" pid="3" name="bjSaver">
    <vt:lpwstr>EFc0uuzEvjWGj4ulgjwklqlF3Rnz+xd8</vt:lpwstr>
  </property>
  <property fmtid="{D5CDD505-2E9C-101B-9397-08002B2CF9AE}" pid="4" name="bjDocumentLabelXML">
    <vt:lpwstr>&lt;?xml version="1.0" encoding="us-ascii"?&gt;&lt;sisl xmlns:xsi="http://www.w3.org/2001/XMLSchema-instance" xmlns:xsd="http://www.w3.org/2001/XMLSchema" sislVersion="0" policy="5f58a13a-4de7-4470-beb9-3beec9fe212b" origin="userSelected" xmlns="http://www.boldonj</vt:lpwstr>
  </property>
  <property fmtid="{D5CDD505-2E9C-101B-9397-08002B2CF9AE}" pid="5" name="bjDocumentLabelXML-0">
    <vt:lpwstr>ames.com/2008/01/sie/internal/label"&gt;&lt;element uid="ffc4774d-2b92-4495-b927-7a2d3feb9b5e" value="" /&gt;&lt;element uid="7390e497-fa56-456e-8913-1dde72f3b462" value="" /&gt;&lt;/sisl&gt;</vt:lpwstr>
  </property>
  <property fmtid="{D5CDD505-2E9C-101B-9397-08002B2CF9AE}" pid="6" name="bjDocumentSecurityLabel">
    <vt:lpwstr>Information Classification: Public</vt:lpwstr>
  </property>
  <property fmtid="{D5CDD505-2E9C-101B-9397-08002B2CF9AE}" pid="7" name="X-124e4765-2f88-4c1f-a8f1-31b28df5d5fe:">
    <vt:lpwstr>Public</vt:lpwstr>
  </property>
  <property fmtid="{D5CDD505-2E9C-101B-9397-08002B2CF9AE}" pid="8" name="bjLabelHistoryID">
    <vt:lpwstr>{841F3A62-C15B-4617-89CD-54F85F0C878A}</vt:lpwstr>
  </property>
</Properties>
</file>