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68" r:id="rId4"/>
    <p:sldId id="290" r:id="rId5"/>
    <p:sldId id="277" r:id="rId6"/>
    <p:sldId id="271" r:id="rId7"/>
    <p:sldId id="287" r:id="rId8"/>
    <p:sldId id="288" r:id="rId9"/>
    <p:sldId id="267" r:id="rId10"/>
    <p:sldId id="276" r:id="rId11"/>
    <p:sldId id="291" r:id="rId12"/>
    <p:sldId id="295" r:id="rId13"/>
    <p:sldId id="296" r:id="rId14"/>
    <p:sldId id="292" r:id="rId15"/>
    <p:sldId id="294" r:id="rId16"/>
    <p:sldId id="293" r:id="rId17"/>
    <p:sldId id="299" r:id="rId18"/>
    <p:sldId id="284" r:id="rId19"/>
    <p:sldId id="30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e, Matthew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F46"/>
    <a:srgbClr val="27AF41"/>
    <a:srgbClr val="007D85"/>
    <a:srgbClr val="00B0F0"/>
    <a:srgbClr val="009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2" autoAdjust="0"/>
    <p:restoredTop sz="94660"/>
  </p:normalViewPr>
  <p:slideViewPr>
    <p:cSldViewPr>
      <p:cViewPr varScale="1">
        <p:scale>
          <a:sx n="142" d="100"/>
          <a:sy n="142" d="100"/>
        </p:scale>
        <p:origin x="6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C80A-3984-493D-8CA6-E97BA240F67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0BD6-2AB5-47EE-B0A7-276FEB56C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6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0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4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320C-CAE6-4848-B24C-273622455045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ton-keynes.gov.uk/planning-and-building/planning-policy/south-east-milton-keynes-strategic-urban-extens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5486"/>
            <a:ext cx="345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SEMK </a:t>
            </a:r>
          </a:p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Strategic Urban Extension -</a:t>
            </a:r>
          </a:p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Q &amp; A 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67" y="2787774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Sabina Kupczyk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Principal Planning Officer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Andrew Turner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Planning and Transport Policy Manager</a:t>
            </a: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Matthew Clarke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Principal Urban Designer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7"/>
          <p:cNvSpPr>
            <a:spLocks noChangeAspect="1" noChangeArrowheads="1" noTextEdit="1"/>
          </p:cNvSpPr>
          <p:nvPr/>
        </p:nvSpPr>
        <p:spPr bwMode="auto">
          <a:xfrm flipH="1">
            <a:off x="3995935" y="-297285"/>
            <a:ext cx="5328591" cy="46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3940259" y="-114948"/>
            <a:ext cx="5292247" cy="441489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 flipH="1">
            <a:off x="3779908" y="-419194"/>
            <a:ext cx="5544613" cy="4791144"/>
            <a:chOff x="1639" y="1425"/>
            <a:chExt cx="1241" cy="1245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39" y="1425"/>
              <a:ext cx="1241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661" y="1661"/>
              <a:ext cx="23" cy="27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7 w 23"/>
                <a:gd name="T5" fmla="*/ 8 h 27"/>
                <a:gd name="T6" fmla="*/ 13 w 23"/>
                <a:gd name="T7" fmla="*/ 14 h 27"/>
                <a:gd name="T8" fmla="*/ 23 w 23"/>
                <a:gd name="T9" fmla="*/ 27 h 27"/>
                <a:gd name="T10" fmla="*/ 23 w 23"/>
                <a:gd name="T11" fmla="*/ 27 h 27"/>
                <a:gd name="T12" fmla="*/ 21 w 23"/>
                <a:gd name="T13" fmla="*/ 24 h 27"/>
                <a:gd name="T14" fmla="*/ 15 w 23"/>
                <a:gd name="T15" fmla="*/ 16 h 27"/>
                <a:gd name="T16" fmla="*/ 0 w 23"/>
                <a:gd name="T17" fmla="*/ 0 h 27"/>
                <a:gd name="T18" fmla="*/ 0 w 2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3" y="14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639" y="1425"/>
              <a:ext cx="1241" cy="1245"/>
            </a:xfrm>
            <a:custGeom>
              <a:avLst/>
              <a:gdLst>
                <a:gd name="T0" fmla="*/ 1235 w 1241"/>
                <a:gd name="T1" fmla="*/ 635 h 1245"/>
                <a:gd name="T2" fmla="*/ 1225 w 1241"/>
                <a:gd name="T3" fmla="*/ 694 h 1245"/>
                <a:gd name="T4" fmla="*/ 1203 w 1241"/>
                <a:gd name="T5" fmla="*/ 781 h 1245"/>
                <a:gd name="T6" fmla="*/ 1204 w 1241"/>
                <a:gd name="T7" fmla="*/ 704 h 1245"/>
                <a:gd name="T8" fmla="*/ 1207 w 1241"/>
                <a:gd name="T9" fmla="*/ 527 h 1245"/>
                <a:gd name="T10" fmla="*/ 1142 w 1241"/>
                <a:gd name="T11" fmla="*/ 331 h 1245"/>
                <a:gd name="T12" fmla="*/ 954 w 1241"/>
                <a:gd name="T13" fmla="*/ 123 h 1245"/>
                <a:gd name="T14" fmla="*/ 803 w 1241"/>
                <a:gd name="T15" fmla="*/ 49 h 1245"/>
                <a:gd name="T16" fmla="*/ 647 w 1241"/>
                <a:gd name="T17" fmla="*/ 20 h 1245"/>
                <a:gd name="T18" fmla="*/ 645 w 1241"/>
                <a:gd name="T19" fmla="*/ 14 h 1245"/>
                <a:gd name="T20" fmla="*/ 646 w 1241"/>
                <a:gd name="T21" fmla="*/ 10 h 1245"/>
                <a:gd name="T22" fmla="*/ 633 w 1241"/>
                <a:gd name="T23" fmla="*/ 6 h 1245"/>
                <a:gd name="T24" fmla="*/ 604 w 1241"/>
                <a:gd name="T25" fmla="*/ 0 h 1245"/>
                <a:gd name="T26" fmla="*/ 403 w 1241"/>
                <a:gd name="T27" fmla="*/ 37 h 1245"/>
                <a:gd name="T28" fmla="*/ 205 w 1241"/>
                <a:gd name="T29" fmla="*/ 157 h 1245"/>
                <a:gd name="T30" fmla="*/ 18 w 1241"/>
                <a:gd name="T31" fmla="*/ 462 h 1245"/>
                <a:gd name="T32" fmla="*/ 6 w 1241"/>
                <a:gd name="T33" fmla="*/ 709 h 1245"/>
                <a:gd name="T34" fmla="*/ 88 w 1241"/>
                <a:gd name="T35" fmla="*/ 940 h 1245"/>
                <a:gd name="T36" fmla="*/ 189 w 1241"/>
                <a:gd name="T37" fmla="*/ 1068 h 1245"/>
                <a:gd name="T38" fmla="*/ 502 w 1241"/>
                <a:gd name="T39" fmla="*/ 1232 h 1245"/>
                <a:gd name="T40" fmla="*/ 816 w 1241"/>
                <a:gd name="T41" fmla="*/ 1215 h 1245"/>
                <a:gd name="T42" fmla="*/ 996 w 1241"/>
                <a:gd name="T43" fmla="*/ 1122 h 1245"/>
                <a:gd name="T44" fmla="*/ 1132 w 1241"/>
                <a:gd name="T45" fmla="*/ 981 h 1245"/>
                <a:gd name="T46" fmla="*/ 1233 w 1241"/>
                <a:gd name="T47" fmla="*/ 743 h 1245"/>
                <a:gd name="T48" fmla="*/ 1240 w 1241"/>
                <a:gd name="T49" fmla="*/ 616 h 1245"/>
                <a:gd name="T50" fmla="*/ 174 w 1241"/>
                <a:gd name="T51" fmla="*/ 287 h 1245"/>
                <a:gd name="T52" fmla="*/ 110 w 1241"/>
                <a:gd name="T53" fmla="*/ 397 h 1245"/>
                <a:gd name="T54" fmla="*/ 1179 w 1241"/>
                <a:gd name="T55" fmla="*/ 739 h 1245"/>
                <a:gd name="T56" fmla="*/ 1122 w 1241"/>
                <a:gd name="T57" fmla="*/ 882 h 1245"/>
                <a:gd name="T58" fmla="*/ 944 w 1241"/>
                <a:gd name="T59" fmla="*/ 1077 h 1245"/>
                <a:gd name="T60" fmla="*/ 929 w 1241"/>
                <a:gd name="T61" fmla="*/ 1073 h 1245"/>
                <a:gd name="T62" fmla="*/ 701 w 1241"/>
                <a:gd name="T63" fmla="*/ 1140 h 1245"/>
                <a:gd name="T64" fmla="*/ 577 w 1241"/>
                <a:gd name="T65" fmla="*/ 1140 h 1245"/>
                <a:gd name="T66" fmla="*/ 379 w 1241"/>
                <a:gd name="T67" fmla="*/ 1082 h 1245"/>
                <a:gd name="T68" fmla="*/ 202 w 1241"/>
                <a:gd name="T69" fmla="*/ 930 h 1245"/>
                <a:gd name="T70" fmla="*/ 154 w 1241"/>
                <a:gd name="T71" fmla="*/ 851 h 1245"/>
                <a:gd name="T72" fmla="*/ 100 w 1241"/>
                <a:gd name="T73" fmla="*/ 577 h 1245"/>
                <a:gd name="T74" fmla="*/ 201 w 1241"/>
                <a:gd name="T75" fmla="*/ 302 h 1245"/>
                <a:gd name="T76" fmla="*/ 441 w 1241"/>
                <a:gd name="T77" fmla="*/ 124 h 1245"/>
                <a:gd name="T78" fmla="*/ 780 w 1241"/>
                <a:gd name="T79" fmla="*/ 113 h 1245"/>
                <a:gd name="T80" fmla="*/ 1026 w 1241"/>
                <a:gd name="T81" fmla="*/ 266 h 1245"/>
                <a:gd name="T82" fmla="*/ 1081 w 1241"/>
                <a:gd name="T83" fmla="*/ 338 h 1245"/>
                <a:gd name="T84" fmla="*/ 1059 w 1241"/>
                <a:gd name="T85" fmla="*/ 291 h 1245"/>
                <a:gd name="T86" fmla="*/ 1026 w 1241"/>
                <a:gd name="T87" fmla="*/ 244 h 1245"/>
                <a:gd name="T88" fmla="*/ 1001 w 1241"/>
                <a:gd name="T89" fmla="*/ 215 h 1245"/>
                <a:gd name="T90" fmla="*/ 855 w 1241"/>
                <a:gd name="T91" fmla="*/ 113 h 1245"/>
                <a:gd name="T92" fmla="*/ 710 w 1241"/>
                <a:gd name="T93" fmla="*/ 68 h 1245"/>
                <a:gd name="T94" fmla="*/ 619 w 1241"/>
                <a:gd name="T95" fmla="*/ 61 h 1245"/>
                <a:gd name="T96" fmla="*/ 486 w 1241"/>
                <a:gd name="T97" fmla="*/ 78 h 1245"/>
                <a:gd name="T98" fmla="*/ 351 w 1241"/>
                <a:gd name="T99" fmla="*/ 133 h 1245"/>
                <a:gd name="T100" fmla="*/ 195 w 1241"/>
                <a:gd name="T101" fmla="*/ 257 h 1245"/>
                <a:gd name="T102" fmla="*/ 367 w 1241"/>
                <a:gd name="T103" fmla="*/ 119 h 1245"/>
                <a:gd name="T104" fmla="*/ 541 w 1241"/>
                <a:gd name="T105" fmla="*/ 64 h 1245"/>
                <a:gd name="T106" fmla="*/ 765 w 1241"/>
                <a:gd name="T107" fmla="*/ 76 h 1245"/>
                <a:gd name="T108" fmla="*/ 957 w 1241"/>
                <a:gd name="T109" fmla="*/ 168 h 1245"/>
                <a:gd name="T110" fmla="*/ 1121 w 1241"/>
                <a:gd name="T111" fmla="*/ 363 h 1245"/>
                <a:gd name="T112" fmla="*/ 1186 w 1241"/>
                <a:gd name="T113" fmla="*/ 594 h 1245"/>
                <a:gd name="T114" fmla="*/ 1186 w 1241"/>
                <a:gd name="T115" fmla="*/ 707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1" h="1245">
                  <a:moveTo>
                    <a:pt x="1240" y="616"/>
                  </a:moveTo>
                  <a:lnTo>
                    <a:pt x="1240" y="616"/>
                  </a:lnTo>
                  <a:lnTo>
                    <a:pt x="1240" y="644"/>
                  </a:lnTo>
                  <a:lnTo>
                    <a:pt x="1240" y="644"/>
                  </a:lnTo>
                  <a:lnTo>
                    <a:pt x="1238" y="661"/>
                  </a:lnTo>
                  <a:lnTo>
                    <a:pt x="1238" y="661"/>
                  </a:lnTo>
                  <a:lnTo>
                    <a:pt x="1237" y="644"/>
                  </a:lnTo>
                  <a:lnTo>
                    <a:pt x="1237" y="639"/>
                  </a:lnTo>
                  <a:lnTo>
                    <a:pt x="1235" y="635"/>
                  </a:lnTo>
                  <a:lnTo>
                    <a:pt x="1235" y="635"/>
                  </a:lnTo>
                  <a:lnTo>
                    <a:pt x="1234" y="647"/>
                  </a:lnTo>
                  <a:lnTo>
                    <a:pt x="1234" y="647"/>
                  </a:lnTo>
                  <a:lnTo>
                    <a:pt x="1233" y="660"/>
                  </a:lnTo>
                  <a:lnTo>
                    <a:pt x="1233" y="660"/>
                  </a:lnTo>
                  <a:lnTo>
                    <a:pt x="1230" y="683"/>
                  </a:lnTo>
                  <a:lnTo>
                    <a:pt x="1230" y="683"/>
                  </a:lnTo>
                  <a:lnTo>
                    <a:pt x="1230" y="675"/>
                  </a:lnTo>
                  <a:lnTo>
                    <a:pt x="1228" y="680"/>
                  </a:lnTo>
                  <a:lnTo>
                    <a:pt x="1228" y="680"/>
                  </a:lnTo>
                  <a:lnTo>
                    <a:pt x="1225" y="694"/>
                  </a:lnTo>
                  <a:lnTo>
                    <a:pt x="1225" y="694"/>
                  </a:lnTo>
                  <a:lnTo>
                    <a:pt x="1227" y="680"/>
                  </a:lnTo>
                  <a:lnTo>
                    <a:pt x="1227" y="680"/>
                  </a:lnTo>
                  <a:lnTo>
                    <a:pt x="1227" y="671"/>
                  </a:lnTo>
                  <a:lnTo>
                    <a:pt x="1227" y="671"/>
                  </a:lnTo>
                  <a:lnTo>
                    <a:pt x="1223" y="701"/>
                  </a:lnTo>
                  <a:lnTo>
                    <a:pt x="1217" y="731"/>
                  </a:lnTo>
                  <a:lnTo>
                    <a:pt x="1210" y="757"/>
                  </a:lnTo>
                  <a:lnTo>
                    <a:pt x="1203" y="781"/>
                  </a:lnTo>
                  <a:lnTo>
                    <a:pt x="1203" y="781"/>
                  </a:lnTo>
                  <a:lnTo>
                    <a:pt x="1208" y="756"/>
                  </a:lnTo>
                  <a:lnTo>
                    <a:pt x="1213" y="732"/>
                  </a:lnTo>
                  <a:lnTo>
                    <a:pt x="1214" y="712"/>
                  </a:lnTo>
                  <a:lnTo>
                    <a:pt x="1214" y="705"/>
                  </a:lnTo>
                  <a:lnTo>
                    <a:pt x="1213" y="700"/>
                  </a:lnTo>
                  <a:lnTo>
                    <a:pt x="1213" y="700"/>
                  </a:lnTo>
                  <a:lnTo>
                    <a:pt x="1207" y="704"/>
                  </a:lnTo>
                  <a:lnTo>
                    <a:pt x="1206" y="705"/>
                  </a:lnTo>
                  <a:lnTo>
                    <a:pt x="1204" y="704"/>
                  </a:lnTo>
                  <a:lnTo>
                    <a:pt x="1204" y="704"/>
                  </a:lnTo>
                  <a:lnTo>
                    <a:pt x="1208" y="660"/>
                  </a:lnTo>
                  <a:lnTo>
                    <a:pt x="1210" y="616"/>
                  </a:lnTo>
                  <a:lnTo>
                    <a:pt x="1210" y="616"/>
                  </a:lnTo>
                  <a:lnTo>
                    <a:pt x="1210" y="594"/>
                  </a:lnTo>
                  <a:lnTo>
                    <a:pt x="1208" y="570"/>
                  </a:lnTo>
                  <a:lnTo>
                    <a:pt x="1208" y="570"/>
                  </a:lnTo>
                  <a:lnTo>
                    <a:pt x="1208" y="568"/>
                  </a:lnTo>
                  <a:lnTo>
                    <a:pt x="1208" y="568"/>
                  </a:lnTo>
                  <a:lnTo>
                    <a:pt x="1208" y="551"/>
                  </a:lnTo>
                  <a:lnTo>
                    <a:pt x="1207" y="527"/>
                  </a:lnTo>
                  <a:lnTo>
                    <a:pt x="1207" y="527"/>
                  </a:lnTo>
                  <a:lnTo>
                    <a:pt x="1201" y="497"/>
                  </a:lnTo>
                  <a:lnTo>
                    <a:pt x="1201" y="497"/>
                  </a:lnTo>
                  <a:lnTo>
                    <a:pt x="1194" y="464"/>
                  </a:lnTo>
                  <a:lnTo>
                    <a:pt x="1194" y="464"/>
                  </a:lnTo>
                  <a:lnTo>
                    <a:pt x="1184" y="428"/>
                  </a:lnTo>
                  <a:lnTo>
                    <a:pt x="1172" y="393"/>
                  </a:lnTo>
                  <a:lnTo>
                    <a:pt x="1158" y="360"/>
                  </a:lnTo>
                  <a:lnTo>
                    <a:pt x="1142" y="331"/>
                  </a:lnTo>
                  <a:lnTo>
                    <a:pt x="1142" y="331"/>
                  </a:lnTo>
                  <a:lnTo>
                    <a:pt x="1132" y="312"/>
                  </a:lnTo>
                  <a:lnTo>
                    <a:pt x="1121" y="294"/>
                  </a:lnTo>
                  <a:lnTo>
                    <a:pt x="1097" y="260"/>
                  </a:lnTo>
                  <a:lnTo>
                    <a:pt x="1097" y="260"/>
                  </a:lnTo>
                  <a:lnTo>
                    <a:pt x="1071" y="229"/>
                  </a:lnTo>
                  <a:lnTo>
                    <a:pt x="1045" y="199"/>
                  </a:lnTo>
                  <a:lnTo>
                    <a:pt x="1045" y="199"/>
                  </a:lnTo>
                  <a:lnTo>
                    <a:pt x="1015" y="171"/>
                  </a:lnTo>
                  <a:lnTo>
                    <a:pt x="985" y="147"/>
                  </a:lnTo>
                  <a:lnTo>
                    <a:pt x="954" y="123"/>
                  </a:lnTo>
                  <a:lnTo>
                    <a:pt x="922" y="103"/>
                  </a:lnTo>
                  <a:lnTo>
                    <a:pt x="922" y="103"/>
                  </a:lnTo>
                  <a:lnTo>
                    <a:pt x="888" y="85"/>
                  </a:lnTo>
                  <a:lnTo>
                    <a:pt x="854" y="69"/>
                  </a:lnTo>
                  <a:lnTo>
                    <a:pt x="854" y="69"/>
                  </a:lnTo>
                  <a:lnTo>
                    <a:pt x="837" y="62"/>
                  </a:lnTo>
                  <a:lnTo>
                    <a:pt x="820" y="55"/>
                  </a:lnTo>
                  <a:lnTo>
                    <a:pt x="820" y="55"/>
                  </a:lnTo>
                  <a:lnTo>
                    <a:pt x="803" y="49"/>
                  </a:lnTo>
                  <a:lnTo>
                    <a:pt x="803" y="49"/>
                  </a:lnTo>
                  <a:lnTo>
                    <a:pt x="786" y="44"/>
                  </a:lnTo>
                  <a:lnTo>
                    <a:pt x="786" y="44"/>
                  </a:lnTo>
                  <a:lnTo>
                    <a:pt x="751" y="35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683" y="23"/>
                  </a:lnTo>
                  <a:lnTo>
                    <a:pt x="683" y="23"/>
                  </a:lnTo>
                  <a:lnTo>
                    <a:pt x="666" y="21"/>
                  </a:lnTo>
                  <a:lnTo>
                    <a:pt x="666" y="21"/>
                  </a:lnTo>
                  <a:lnTo>
                    <a:pt x="647" y="20"/>
                  </a:lnTo>
                  <a:lnTo>
                    <a:pt x="647" y="20"/>
                  </a:lnTo>
                  <a:lnTo>
                    <a:pt x="649" y="20"/>
                  </a:lnTo>
                  <a:lnTo>
                    <a:pt x="649" y="18"/>
                  </a:lnTo>
                  <a:lnTo>
                    <a:pt x="653" y="17"/>
                  </a:lnTo>
                  <a:lnTo>
                    <a:pt x="657" y="17"/>
                  </a:lnTo>
                  <a:lnTo>
                    <a:pt x="659" y="16"/>
                  </a:lnTo>
                  <a:lnTo>
                    <a:pt x="659" y="16"/>
                  </a:lnTo>
                  <a:lnTo>
                    <a:pt x="659" y="16"/>
                  </a:lnTo>
                  <a:lnTo>
                    <a:pt x="652" y="14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53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46" y="11"/>
                  </a:lnTo>
                  <a:lnTo>
                    <a:pt x="645" y="11"/>
                  </a:lnTo>
                  <a:lnTo>
                    <a:pt x="645" y="11"/>
                  </a:lnTo>
                  <a:lnTo>
                    <a:pt x="646" y="10"/>
                  </a:lnTo>
                  <a:lnTo>
                    <a:pt x="646" y="10"/>
                  </a:lnTo>
                  <a:lnTo>
                    <a:pt x="645" y="8"/>
                  </a:lnTo>
                  <a:lnTo>
                    <a:pt x="645" y="8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3" y="4"/>
                  </a:lnTo>
                  <a:lnTo>
                    <a:pt x="623" y="4"/>
                  </a:lnTo>
                  <a:lnTo>
                    <a:pt x="633" y="6"/>
                  </a:lnTo>
                  <a:lnTo>
                    <a:pt x="633" y="6"/>
                  </a:lnTo>
                  <a:lnTo>
                    <a:pt x="629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1" y="4"/>
                  </a:lnTo>
                  <a:lnTo>
                    <a:pt x="605" y="3"/>
                  </a:lnTo>
                  <a:lnTo>
                    <a:pt x="605" y="3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582" y="0"/>
                  </a:lnTo>
                  <a:lnTo>
                    <a:pt x="558" y="1"/>
                  </a:lnTo>
                  <a:lnTo>
                    <a:pt x="534" y="4"/>
                  </a:lnTo>
                  <a:lnTo>
                    <a:pt x="509" y="7"/>
                  </a:lnTo>
                  <a:lnTo>
                    <a:pt x="483" y="13"/>
                  </a:lnTo>
                  <a:lnTo>
                    <a:pt x="457" y="20"/>
                  </a:lnTo>
                  <a:lnTo>
                    <a:pt x="430" y="27"/>
                  </a:lnTo>
                  <a:lnTo>
                    <a:pt x="403" y="37"/>
                  </a:lnTo>
                  <a:lnTo>
                    <a:pt x="403" y="37"/>
                  </a:lnTo>
                  <a:lnTo>
                    <a:pt x="376" y="47"/>
                  </a:lnTo>
                  <a:lnTo>
                    <a:pt x="349" y="59"/>
                  </a:lnTo>
                  <a:lnTo>
                    <a:pt x="324" y="73"/>
                  </a:lnTo>
                  <a:lnTo>
                    <a:pt x="298" y="88"/>
                  </a:lnTo>
                  <a:lnTo>
                    <a:pt x="298" y="88"/>
                  </a:lnTo>
                  <a:lnTo>
                    <a:pt x="274" y="103"/>
                  </a:lnTo>
                  <a:lnTo>
                    <a:pt x="250" y="120"/>
                  </a:lnTo>
                  <a:lnTo>
                    <a:pt x="226" y="138"/>
                  </a:lnTo>
                  <a:lnTo>
                    <a:pt x="205" y="157"/>
                  </a:lnTo>
                  <a:lnTo>
                    <a:pt x="205" y="157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60" y="201"/>
                  </a:lnTo>
                  <a:lnTo>
                    <a:pt x="131" y="235"/>
                  </a:lnTo>
                  <a:lnTo>
                    <a:pt x="106" y="270"/>
                  </a:lnTo>
                  <a:lnTo>
                    <a:pt x="83" y="307"/>
                  </a:lnTo>
                  <a:lnTo>
                    <a:pt x="64" y="343"/>
                  </a:lnTo>
                  <a:lnTo>
                    <a:pt x="45" y="383"/>
                  </a:lnTo>
                  <a:lnTo>
                    <a:pt x="31" y="423"/>
                  </a:lnTo>
                  <a:lnTo>
                    <a:pt x="18" y="462"/>
                  </a:lnTo>
                  <a:lnTo>
                    <a:pt x="18" y="462"/>
                  </a:lnTo>
                  <a:lnTo>
                    <a:pt x="10" y="503"/>
                  </a:lnTo>
                  <a:lnTo>
                    <a:pt x="4" y="545"/>
                  </a:lnTo>
                  <a:lnTo>
                    <a:pt x="0" y="586"/>
                  </a:lnTo>
                  <a:lnTo>
                    <a:pt x="0" y="627"/>
                  </a:lnTo>
                  <a:lnTo>
                    <a:pt x="0" y="649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3" y="690"/>
                  </a:lnTo>
                  <a:lnTo>
                    <a:pt x="6" y="709"/>
                  </a:lnTo>
                  <a:lnTo>
                    <a:pt x="6" y="709"/>
                  </a:lnTo>
                  <a:lnTo>
                    <a:pt x="13" y="750"/>
                  </a:lnTo>
                  <a:lnTo>
                    <a:pt x="18" y="770"/>
                  </a:lnTo>
                  <a:lnTo>
                    <a:pt x="23" y="790"/>
                  </a:lnTo>
                  <a:lnTo>
                    <a:pt x="23" y="790"/>
                  </a:lnTo>
                  <a:lnTo>
                    <a:pt x="35" y="828"/>
                  </a:lnTo>
                  <a:lnTo>
                    <a:pt x="51" y="866"/>
                  </a:lnTo>
                  <a:lnTo>
                    <a:pt x="68" y="904"/>
                  </a:lnTo>
                  <a:lnTo>
                    <a:pt x="88" y="940"/>
                  </a:lnTo>
                  <a:lnTo>
                    <a:pt x="88" y="940"/>
                  </a:lnTo>
                  <a:lnTo>
                    <a:pt x="110" y="974"/>
                  </a:lnTo>
                  <a:lnTo>
                    <a:pt x="122" y="991"/>
                  </a:lnTo>
                  <a:lnTo>
                    <a:pt x="134" y="1006"/>
                  </a:lnTo>
                  <a:lnTo>
                    <a:pt x="134" y="1006"/>
                  </a:lnTo>
                  <a:lnTo>
                    <a:pt x="147" y="1023"/>
                  </a:lnTo>
                  <a:lnTo>
                    <a:pt x="161" y="1039"/>
                  </a:lnTo>
                  <a:lnTo>
                    <a:pt x="175" y="1053"/>
                  </a:lnTo>
                  <a:lnTo>
                    <a:pt x="182" y="1060"/>
                  </a:lnTo>
                  <a:lnTo>
                    <a:pt x="189" y="1068"/>
                  </a:lnTo>
                  <a:lnTo>
                    <a:pt x="189" y="1068"/>
                  </a:lnTo>
                  <a:lnTo>
                    <a:pt x="220" y="1095"/>
                  </a:lnTo>
                  <a:lnTo>
                    <a:pt x="253" y="1121"/>
                  </a:lnTo>
                  <a:lnTo>
                    <a:pt x="287" y="1145"/>
                  </a:lnTo>
                  <a:lnTo>
                    <a:pt x="322" y="1166"/>
                  </a:lnTo>
                  <a:lnTo>
                    <a:pt x="360" y="1186"/>
                  </a:lnTo>
                  <a:lnTo>
                    <a:pt x="399" y="1203"/>
                  </a:lnTo>
                  <a:lnTo>
                    <a:pt x="438" y="1215"/>
                  </a:lnTo>
                  <a:lnTo>
                    <a:pt x="479" y="1227"/>
                  </a:lnTo>
                  <a:lnTo>
                    <a:pt x="479" y="1227"/>
                  </a:lnTo>
                  <a:lnTo>
                    <a:pt x="502" y="1232"/>
                  </a:lnTo>
                  <a:lnTo>
                    <a:pt x="523" y="1237"/>
                  </a:lnTo>
                  <a:lnTo>
                    <a:pt x="568" y="1242"/>
                  </a:lnTo>
                  <a:lnTo>
                    <a:pt x="613" y="1245"/>
                  </a:lnTo>
                  <a:lnTo>
                    <a:pt x="659" y="1244"/>
                  </a:lnTo>
                  <a:lnTo>
                    <a:pt x="659" y="1244"/>
                  </a:lnTo>
                  <a:lnTo>
                    <a:pt x="704" y="1239"/>
                  </a:lnTo>
                  <a:lnTo>
                    <a:pt x="749" y="1232"/>
                  </a:lnTo>
                  <a:lnTo>
                    <a:pt x="749" y="1232"/>
                  </a:lnTo>
                  <a:lnTo>
                    <a:pt x="793" y="1221"/>
                  </a:lnTo>
                  <a:lnTo>
                    <a:pt x="816" y="1215"/>
                  </a:lnTo>
                  <a:lnTo>
                    <a:pt x="837" y="1208"/>
                  </a:lnTo>
                  <a:lnTo>
                    <a:pt x="837" y="1208"/>
                  </a:lnTo>
                  <a:lnTo>
                    <a:pt x="879" y="1191"/>
                  </a:lnTo>
                  <a:lnTo>
                    <a:pt x="900" y="1181"/>
                  </a:lnTo>
                  <a:lnTo>
                    <a:pt x="920" y="1170"/>
                  </a:lnTo>
                  <a:lnTo>
                    <a:pt x="920" y="1170"/>
                  </a:lnTo>
                  <a:lnTo>
                    <a:pt x="960" y="1147"/>
                  </a:lnTo>
                  <a:lnTo>
                    <a:pt x="978" y="1135"/>
                  </a:lnTo>
                  <a:lnTo>
                    <a:pt x="996" y="1122"/>
                  </a:lnTo>
                  <a:lnTo>
                    <a:pt x="996" y="1122"/>
                  </a:lnTo>
                  <a:lnTo>
                    <a:pt x="1032" y="1094"/>
                  </a:lnTo>
                  <a:lnTo>
                    <a:pt x="1049" y="1080"/>
                  </a:lnTo>
                  <a:lnTo>
                    <a:pt x="1064" y="1064"/>
                  </a:lnTo>
                  <a:lnTo>
                    <a:pt x="1064" y="1064"/>
                  </a:lnTo>
                  <a:lnTo>
                    <a:pt x="1095" y="1032"/>
                  </a:lnTo>
                  <a:lnTo>
                    <a:pt x="1110" y="1015"/>
                  </a:lnTo>
                  <a:lnTo>
                    <a:pt x="1122" y="996"/>
                  </a:lnTo>
                  <a:lnTo>
                    <a:pt x="1122" y="996"/>
                  </a:lnTo>
                  <a:lnTo>
                    <a:pt x="1128" y="988"/>
                  </a:lnTo>
                  <a:lnTo>
                    <a:pt x="1132" y="981"/>
                  </a:lnTo>
                  <a:lnTo>
                    <a:pt x="1132" y="981"/>
                  </a:lnTo>
                  <a:lnTo>
                    <a:pt x="1156" y="945"/>
                  </a:lnTo>
                  <a:lnTo>
                    <a:pt x="1177" y="909"/>
                  </a:lnTo>
                  <a:lnTo>
                    <a:pt x="1196" y="868"/>
                  </a:lnTo>
                  <a:lnTo>
                    <a:pt x="1204" y="848"/>
                  </a:lnTo>
                  <a:lnTo>
                    <a:pt x="1211" y="827"/>
                  </a:lnTo>
                  <a:lnTo>
                    <a:pt x="1211" y="827"/>
                  </a:lnTo>
                  <a:lnTo>
                    <a:pt x="1218" y="806"/>
                  </a:lnTo>
                  <a:lnTo>
                    <a:pt x="1224" y="784"/>
                  </a:lnTo>
                  <a:lnTo>
                    <a:pt x="1233" y="743"/>
                  </a:lnTo>
                  <a:lnTo>
                    <a:pt x="1233" y="743"/>
                  </a:lnTo>
                  <a:lnTo>
                    <a:pt x="1238" y="704"/>
                  </a:lnTo>
                  <a:lnTo>
                    <a:pt x="1241" y="668"/>
                  </a:lnTo>
                  <a:lnTo>
                    <a:pt x="1241" y="668"/>
                  </a:lnTo>
                  <a:lnTo>
                    <a:pt x="1240" y="685"/>
                  </a:lnTo>
                  <a:lnTo>
                    <a:pt x="1237" y="698"/>
                  </a:lnTo>
                  <a:lnTo>
                    <a:pt x="1237" y="698"/>
                  </a:lnTo>
                  <a:lnTo>
                    <a:pt x="1240" y="674"/>
                  </a:lnTo>
                  <a:lnTo>
                    <a:pt x="1241" y="654"/>
                  </a:lnTo>
                  <a:lnTo>
                    <a:pt x="1240" y="616"/>
                  </a:lnTo>
                  <a:lnTo>
                    <a:pt x="1240" y="616"/>
                  </a:lnTo>
                  <a:close/>
                  <a:moveTo>
                    <a:pt x="174" y="287"/>
                  </a:moveTo>
                  <a:lnTo>
                    <a:pt x="174" y="287"/>
                  </a:lnTo>
                  <a:lnTo>
                    <a:pt x="167" y="297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1" y="301"/>
                  </a:lnTo>
                  <a:lnTo>
                    <a:pt x="167" y="294"/>
                  </a:lnTo>
                  <a:lnTo>
                    <a:pt x="171" y="288"/>
                  </a:lnTo>
                  <a:lnTo>
                    <a:pt x="174" y="287"/>
                  </a:lnTo>
                  <a:lnTo>
                    <a:pt x="174" y="287"/>
                  </a:lnTo>
                  <a:close/>
                  <a:moveTo>
                    <a:pt x="157" y="308"/>
                  </a:moveTo>
                  <a:lnTo>
                    <a:pt x="157" y="308"/>
                  </a:lnTo>
                  <a:lnTo>
                    <a:pt x="144" y="331"/>
                  </a:lnTo>
                  <a:lnTo>
                    <a:pt x="130" y="358"/>
                  </a:lnTo>
                  <a:lnTo>
                    <a:pt x="130" y="358"/>
                  </a:lnTo>
                  <a:lnTo>
                    <a:pt x="116" y="384"/>
                  </a:lnTo>
                  <a:lnTo>
                    <a:pt x="116" y="384"/>
                  </a:lnTo>
                  <a:lnTo>
                    <a:pt x="110" y="397"/>
                  </a:lnTo>
                  <a:lnTo>
                    <a:pt x="110" y="397"/>
                  </a:lnTo>
                  <a:lnTo>
                    <a:pt x="103" y="410"/>
                  </a:lnTo>
                  <a:lnTo>
                    <a:pt x="103" y="410"/>
                  </a:lnTo>
                  <a:lnTo>
                    <a:pt x="114" y="384"/>
                  </a:lnTo>
                  <a:lnTo>
                    <a:pt x="127" y="359"/>
                  </a:lnTo>
                  <a:lnTo>
                    <a:pt x="141" y="334"/>
                  </a:lnTo>
                  <a:lnTo>
                    <a:pt x="157" y="308"/>
                  </a:lnTo>
                  <a:lnTo>
                    <a:pt x="157" y="308"/>
                  </a:lnTo>
                  <a:close/>
                  <a:moveTo>
                    <a:pt x="1182" y="735"/>
                  </a:moveTo>
                  <a:lnTo>
                    <a:pt x="1182" y="735"/>
                  </a:lnTo>
                  <a:lnTo>
                    <a:pt x="1179" y="739"/>
                  </a:lnTo>
                  <a:lnTo>
                    <a:pt x="1179" y="739"/>
                  </a:lnTo>
                  <a:lnTo>
                    <a:pt x="1169" y="769"/>
                  </a:lnTo>
                  <a:lnTo>
                    <a:pt x="1169" y="769"/>
                  </a:lnTo>
                  <a:lnTo>
                    <a:pt x="1163" y="787"/>
                  </a:lnTo>
                  <a:lnTo>
                    <a:pt x="1163" y="787"/>
                  </a:lnTo>
                  <a:lnTo>
                    <a:pt x="1156" y="806"/>
                  </a:lnTo>
                  <a:lnTo>
                    <a:pt x="1156" y="806"/>
                  </a:lnTo>
                  <a:lnTo>
                    <a:pt x="1141" y="844"/>
                  </a:lnTo>
                  <a:lnTo>
                    <a:pt x="1132" y="863"/>
                  </a:lnTo>
                  <a:lnTo>
                    <a:pt x="1122" y="882"/>
                  </a:lnTo>
                  <a:lnTo>
                    <a:pt x="1122" y="882"/>
                  </a:lnTo>
                  <a:lnTo>
                    <a:pt x="1104" y="913"/>
                  </a:lnTo>
                  <a:lnTo>
                    <a:pt x="1084" y="943"/>
                  </a:lnTo>
                  <a:lnTo>
                    <a:pt x="1061" y="969"/>
                  </a:lnTo>
                  <a:lnTo>
                    <a:pt x="1039" y="995"/>
                  </a:lnTo>
                  <a:lnTo>
                    <a:pt x="1039" y="995"/>
                  </a:lnTo>
                  <a:lnTo>
                    <a:pt x="1016" y="1019"/>
                  </a:lnTo>
                  <a:lnTo>
                    <a:pt x="992" y="1040"/>
                  </a:lnTo>
                  <a:lnTo>
                    <a:pt x="968" y="1060"/>
                  </a:lnTo>
                  <a:lnTo>
                    <a:pt x="944" y="1077"/>
                  </a:lnTo>
                  <a:lnTo>
                    <a:pt x="944" y="1077"/>
                  </a:lnTo>
                  <a:lnTo>
                    <a:pt x="950" y="1073"/>
                  </a:lnTo>
                  <a:lnTo>
                    <a:pt x="951" y="1070"/>
                  </a:lnTo>
                  <a:lnTo>
                    <a:pt x="951" y="1070"/>
                  </a:lnTo>
                  <a:lnTo>
                    <a:pt x="950" y="1070"/>
                  </a:lnTo>
                  <a:lnTo>
                    <a:pt x="950" y="1070"/>
                  </a:lnTo>
                  <a:lnTo>
                    <a:pt x="946" y="1070"/>
                  </a:lnTo>
                  <a:lnTo>
                    <a:pt x="940" y="1070"/>
                  </a:lnTo>
                  <a:lnTo>
                    <a:pt x="929" y="1073"/>
                  </a:lnTo>
                  <a:lnTo>
                    <a:pt x="929" y="1073"/>
                  </a:lnTo>
                  <a:lnTo>
                    <a:pt x="917" y="1078"/>
                  </a:lnTo>
                  <a:lnTo>
                    <a:pt x="909" y="1081"/>
                  </a:lnTo>
                  <a:lnTo>
                    <a:pt x="893" y="1085"/>
                  </a:lnTo>
                  <a:lnTo>
                    <a:pt x="893" y="1085"/>
                  </a:lnTo>
                  <a:lnTo>
                    <a:pt x="840" y="1107"/>
                  </a:lnTo>
                  <a:lnTo>
                    <a:pt x="808" y="1116"/>
                  </a:lnTo>
                  <a:lnTo>
                    <a:pt x="773" y="1126"/>
                  </a:lnTo>
                  <a:lnTo>
                    <a:pt x="773" y="1126"/>
                  </a:lnTo>
                  <a:lnTo>
                    <a:pt x="738" y="1135"/>
                  </a:lnTo>
                  <a:lnTo>
                    <a:pt x="701" y="1140"/>
                  </a:lnTo>
                  <a:lnTo>
                    <a:pt x="701" y="1140"/>
                  </a:lnTo>
                  <a:lnTo>
                    <a:pt x="683" y="1142"/>
                  </a:lnTo>
                  <a:lnTo>
                    <a:pt x="683" y="1142"/>
                  </a:lnTo>
                  <a:lnTo>
                    <a:pt x="664" y="1143"/>
                  </a:lnTo>
                  <a:lnTo>
                    <a:pt x="664" y="1143"/>
                  </a:lnTo>
                  <a:lnTo>
                    <a:pt x="646" y="1145"/>
                  </a:lnTo>
                  <a:lnTo>
                    <a:pt x="629" y="1145"/>
                  </a:lnTo>
                  <a:lnTo>
                    <a:pt x="629" y="1145"/>
                  </a:lnTo>
                  <a:lnTo>
                    <a:pt x="604" y="1143"/>
                  </a:lnTo>
                  <a:lnTo>
                    <a:pt x="577" y="1140"/>
                  </a:lnTo>
                  <a:lnTo>
                    <a:pt x="577" y="1140"/>
                  </a:lnTo>
                  <a:lnTo>
                    <a:pt x="547" y="1138"/>
                  </a:lnTo>
                  <a:lnTo>
                    <a:pt x="547" y="1138"/>
                  </a:lnTo>
                  <a:lnTo>
                    <a:pt x="519" y="1133"/>
                  </a:lnTo>
                  <a:lnTo>
                    <a:pt x="519" y="1133"/>
                  </a:lnTo>
                  <a:lnTo>
                    <a:pt x="483" y="1123"/>
                  </a:lnTo>
                  <a:lnTo>
                    <a:pt x="447" y="1112"/>
                  </a:lnTo>
                  <a:lnTo>
                    <a:pt x="447" y="1112"/>
                  </a:lnTo>
                  <a:lnTo>
                    <a:pt x="411" y="1098"/>
                  </a:lnTo>
                  <a:lnTo>
                    <a:pt x="379" y="1082"/>
                  </a:lnTo>
                  <a:lnTo>
                    <a:pt x="379" y="1082"/>
                  </a:lnTo>
                  <a:lnTo>
                    <a:pt x="349" y="1064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294" y="1026"/>
                  </a:lnTo>
                  <a:lnTo>
                    <a:pt x="267" y="1003"/>
                  </a:lnTo>
                  <a:lnTo>
                    <a:pt x="267" y="1003"/>
                  </a:lnTo>
                  <a:lnTo>
                    <a:pt x="245" y="979"/>
                  </a:lnTo>
                  <a:lnTo>
                    <a:pt x="223" y="955"/>
                  </a:lnTo>
                  <a:lnTo>
                    <a:pt x="202" y="930"/>
                  </a:lnTo>
                  <a:lnTo>
                    <a:pt x="194" y="916"/>
                  </a:lnTo>
                  <a:lnTo>
                    <a:pt x="185" y="903"/>
                  </a:lnTo>
                  <a:lnTo>
                    <a:pt x="185" y="903"/>
                  </a:lnTo>
                  <a:lnTo>
                    <a:pt x="178" y="895"/>
                  </a:lnTo>
                  <a:lnTo>
                    <a:pt x="171" y="882"/>
                  </a:lnTo>
                  <a:lnTo>
                    <a:pt x="171" y="882"/>
                  </a:lnTo>
                  <a:lnTo>
                    <a:pt x="163" y="866"/>
                  </a:lnTo>
                  <a:lnTo>
                    <a:pt x="163" y="866"/>
                  </a:lnTo>
                  <a:lnTo>
                    <a:pt x="154" y="851"/>
                  </a:lnTo>
                  <a:lnTo>
                    <a:pt x="154" y="851"/>
                  </a:lnTo>
                  <a:lnTo>
                    <a:pt x="139" y="817"/>
                  </a:lnTo>
                  <a:lnTo>
                    <a:pt x="124" y="780"/>
                  </a:lnTo>
                  <a:lnTo>
                    <a:pt x="114" y="743"/>
                  </a:lnTo>
                  <a:lnTo>
                    <a:pt x="106" y="708"/>
                  </a:lnTo>
                  <a:lnTo>
                    <a:pt x="106" y="708"/>
                  </a:lnTo>
                  <a:lnTo>
                    <a:pt x="100" y="673"/>
                  </a:lnTo>
                  <a:lnTo>
                    <a:pt x="99" y="637"/>
                  </a:lnTo>
                  <a:lnTo>
                    <a:pt x="98" y="606"/>
                  </a:lnTo>
                  <a:lnTo>
                    <a:pt x="100" y="577"/>
                  </a:lnTo>
                  <a:lnTo>
                    <a:pt x="100" y="577"/>
                  </a:lnTo>
                  <a:lnTo>
                    <a:pt x="103" y="540"/>
                  </a:lnTo>
                  <a:lnTo>
                    <a:pt x="110" y="505"/>
                  </a:lnTo>
                  <a:lnTo>
                    <a:pt x="119" y="469"/>
                  </a:lnTo>
                  <a:lnTo>
                    <a:pt x="130" y="434"/>
                  </a:lnTo>
                  <a:lnTo>
                    <a:pt x="130" y="434"/>
                  </a:lnTo>
                  <a:lnTo>
                    <a:pt x="144" y="400"/>
                  </a:lnTo>
                  <a:lnTo>
                    <a:pt x="161" y="366"/>
                  </a:lnTo>
                  <a:lnTo>
                    <a:pt x="161" y="366"/>
                  </a:lnTo>
                  <a:lnTo>
                    <a:pt x="180" y="334"/>
                  </a:lnTo>
                  <a:lnTo>
                    <a:pt x="201" y="302"/>
                  </a:lnTo>
                  <a:lnTo>
                    <a:pt x="201" y="302"/>
                  </a:lnTo>
                  <a:lnTo>
                    <a:pt x="225" y="274"/>
                  </a:lnTo>
                  <a:lnTo>
                    <a:pt x="250" y="246"/>
                  </a:lnTo>
                  <a:lnTo>
                    <a:pt x="278" y="220"/>
                  </a:lnTo>
                  <a:lnTo>
                    <a:pt x="308" y="196"/>
                  </a:lnTo>
                  <a:lnTo>
                    <a:pt x="339" y="175"/>
                  </a:lnTo>
                  <a:lnTo>
                    <a:pt x="372" y="155"/>
                  </a:lnTo>
                  <a:lnTo>
                    <a:pt x="406" y="138"/>
                  </a:lnTo>
                  <a:lnTo>
                    <a:pt x="441" y="124"/>
                  </a:lnTo>
                  <a:lnTo>
                    <a:pt x="441" y="124"/>
                  </a:lnTo>
                  <a:lnTo>
                    <a:pt x="476" y="112"/>
                  </a:lnTo>
                  <a:lnTo>
                    <a:pt x="514" y="102"/>
                  </a:lnTo>
                  <a:lnTo>
                    <a:pt x="551" y="96"/>
                  </a:lnTo>
                  <a:lnTo>
                    <a:pt x="589" y="92"/>
                  </a:lnTo>
                  <a:lnTo>
                    <a:pt x="629" y="90"/>
                  </a:lnTo>
                  <a:lnTo>
                    <a:pt x="667" y="92"/>
                  </a:lnTo>
                  <a:lnTo>
                    <a:pt x="705" y="96"/>
                  </a:lnTo>
                  <a:lnTo>
                    <a:pt x="743" y="103"/>
                  </a:lnTo>
                  <a:lnTo>
                    <a:pt x="743" y="103"/>
                  </a:lnTo>
                  <a:lnTo>
                    <a:pt x="780" y="113"/>
                  </a:lnTo>
                  <a:lnTo>
                    <a:pt x="817" y="126"/>
                  </a:lnTo>
                  <a:lnTo>
                    <a:pt x="852" y="141"/>
                  </a:lnTo>
                  <a:lnTo>
                    <a:pt x="886" y="158"/>
                  </a:lnTo>
                  <a:lnTo>
                    <a:pt x="920" y="178"/>
                  </a:lnTo>
                  <a:lnTo>
                    <a:pt x="951" y="201"/>
                  </a:lnTo>
                  <a:lnTo>
                    <a:pt x="981" y="225"/>
                  </a:lnTo>
                  <a:lnTo>
                    <a:pt x="1009" y="252"/>
                  </a:lnTo>
                  <a:lnTo>
                    <a:pt x="1009" y="252"/>
                  </a:lnTo>
                  <a:lnTo>
                    <a:pt x="1016" y="257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35" y="277"/>
                  </a:lnTo>
                  <a:lnTo>
                    <a:pt x="1035" y="277"/>
                  </a:lnTo>
                  <a:lnTo>
                    <a:pt x="1045" y="290"/>
                  </a:lnTo>
                  <a:lnTo>
                    <a:pt x="1045" y="290"/>
                  </a:lnTo>
                  <a:lnTo>
                    <a:pt x="1064" y="315"/>
                  </a:lnTo>
                  <a:lnTo>
                    <a:pt x="1064" y="315"/>
                  </a:lnTo>
                  <a:lnTo>
                    <a:pt x="1073" y="328"/>
                  </a:lnTo>
                  <a:lnTo>
                    <a:pt x="1081" y="338"/>
                  </a:lnTo>
                  <a:lnTo>
                    <a:pt x="1081" y="338"/>
                  </a:lnTo>
                  <a:lnTo>
                    <a:pt x="1080" y="334"/>
                  </a:lnTo>
                  <a:lnTo>
                    <a:pt x="1077" y="326"/>
                  </a:lnTo>
                  <a:lnTo>
                    <a:pt x="1069" y="312"/>
                  </a:lnTo>
                  <a:lnTo>
                    <a:pt x="1069" y="312"/>
                  </a:lnTo>
                  <a:lnTo>
                    <a:pt x="1076" y="322"/>
                  </a:lnTo>
                  <a:lnTo>
                    <a:pt x="1076" y="322"/>
                  </a:lnTo>
                  <a:lnTo>
                    <a:pt x="1071" y="314"/>
                  </a:lnTo>
                  <a:lnTo>
                    <a:pt x="1066" y="302"/>
                  </a:lnTo>
                  <a:lnTo>
                    <a:pt x="1066" y="302"/>
                  </a:lnTo>
                  <a:lnTo>
                    <a:pt x="1059" y="291"/>
                  </a:lnTo>
                  <a:lnTo>
                    <a:pt x="1059" y="291"/>
                  </a:lnTo>
                  <a:lnTo>
                    <a:pt x="1053" y="283"/>
                  </a:lnTo>
                  <a:lnTo>
                    <a:pt x="1053" y="283"/>
                  </a:lnTo>
                  <a:lnTo>
                    <a:pt x="1056" y="285"/>
                  </a:lnTo>
                  <a:lnTo>
                    <a:pt x="1059" y="287"/>
                  </a:lnTo>
                  <a:lnTo>
                    <a:pt x="1059" y="287"/>
                  </a:lnTo>
                  <a:lnTo>
                    <a:pt x="1059" y="287"/>
                  </a:lnTo>
                  <a:lnTo>
                    <a:pt x="1042" y="26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09" y="228"/>
                  </a:lnTo>
                  <a:lnTo>
                    <a:pt x="1009" y="228"/>
                  </a:lnTo>
                  <a:lnTo>
                    <a:pt x="992" y="209"/>
                  </a:lnTo>
                  <a:lnTo>
                    <a:pt x="992" y="209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4" y="209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1001" y="215"/>
                  </a:lnTo>
                  <a:lnTo>
                    <a:pt x="1004" y="218"/>
                  </a:lnTo>
                  <a:lnTo>
                    <a:pt x="1006" y="219"/>
                  </a:lnTo>
                  <a:lnTo>
                    <a:pt x="1006" y="219"/>
                  </a:lnTo>
                  <a:lnTo>
                    <a:pt x="985" y="201"/>
                  </a:lnTo>
                  <a:lnTo>
                    <a:pt x="965" y="182"/>
                  </a:lnTo>
                  <a:lnTo>
                    <a:pt x="944" y="167"/>
                  </a:lnTo>
                  <a:lnTo>
                    <a:pt x="923" y="151"/>
                  </a:lnTo>
                  <a:lnTo>
                    <a:pt x="900" y="137"/>
                  </a:lnTo>
                  <a:lnTo>
                    <a:pt x="879" y="124"/>
                  </a:lnTo>
                  <a:lnTo>
                    <a:pt x="855" y="113"/>
                  </a:lnTo>
                  <a:lnTo>
                    <a:pt x="833" y="103"/>
                  </a:lnTo>
                  <a:lnTo>
                    <a:pt x="833" y="103"/>
                  </a:lnTo>
                  <a:lnTo>
                    <a:pt x="789" y="86"/>
                  </a:lnTo>
                  <a:lnTo>
                    <a:pt x="766" y="79"/>
                  </a:lnTo>
                  <a:lnTo>
                    <a:pt x="743" y="73"/>
                  </a:lnTo>
                  <a:lnTo>
                    <a:pt x="743" y="73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695" y="66"/>
                  </a:lnTo>
                  <a:lnTo>
                    <a:pt x="695" y="66"/>
                  </a:lnTo>
                  <a:lnTo>
                    <a:pt x="683" y="65"/>
                  </a:lnTo>
                  <a:lnTo>
                    <a:pt x="683" y="65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57" y="62"/>
                  </a:lnTo>
                  <a:lnTo>
                    <a:pt x="643" y="61"/>
                  </a:lnTo>
                  <a:lnTo>
                    <a:pt x="643" y="61"/>
                  </a:lnTo>
                  <a:lnTo>
                    <a:pt x="619" y="61"/>
                  </a:lnTo>
                  <a:lnTo>
                    <a:pt x="619" y="61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63" y="64"/>
                  </a:lnTo>
                  <a:lnTo>
                    <a:pt x="546" y="65"/>
                  </a:lnTo>
                  <a:lnTo>
                    <a:pt x="546" y="65"/>
                  </a:lnTo>
                  <a:lnTo>
                    <a:pt x="533" y="68"/>
                  </a:lnTo>
                  <a:lnTo>
                    <a:pt x="520" y="71"/>
                  </a:lnTo>
                  <a:lnTo>
                    <a:pt x="520" y="71"/>
                  </a:lnTo>
                  <a:lnTo>
                    <a:pt x="486" y="78"/>
                  </a:lnTo>
                  <a:lnTo>
                    <a:pt x="452" y="86"/>
                  </a:lnTo>
                  <a:lnTo>
                    <a:pt x="420" y="98"/>
                  </a:lnTo>
                  <a:lnTo>
                    <a:pt x="387" y="110"/>
                  </a:lnTo>
                  <a:lnTo>
                    <a:pt x="387" y="110"/>
                  </a:lnTo>
                  <a:lnTo>
                    <a:pt x="377" y="116"/>
                  </a:lnTo>
                  <a:lnTo>
                    <a:pt x="369" y="122"/>
                  </a:lnTo>
                  <a:lnTo>
                    <a:pt x="369" y="122"/>
                  </a:lnTo>
                  <a:lnTo>
                    <a:pt x="359" y="127"/>
                  </a:lnTo>
                  <a:lnTo>
                    <a:pt x="359" y="127"/>
                  </a:lnTo>
                  <a:lnTo>
                    <a:pt x="351" y="133"/>
                  </a:lnTo>
                  <a:lnTo>
                    <a:pt x="351" y="133"/>
                  </a:lnTo>
                  <a:lnTo>
                    <a:pt x="331" y="143"/>
                  </a:lnTo>
                  <a:lnTo>
                    <a:pt x="310" y="155"/>
                  </a:lnTo>
                  <a:lnTo>
                    <a:pt x="290" y="170"/>
                  </a:lnTo>
                  <a:lnTo>
                    <a:pt x="270" y="185"/>
                  </a:lnTo>
                  <a:lnTo>
                    <a:pt x="270" y="185"/>
                  </a:lnTo>
                  <a:lnTo>
                    <a:pt x="252" y="202"/>
                  </a:lnTo>
                  <a:lnTo>
                    <a:pt x="232" y="219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212" y="239"/>
                  </a:lnTo>
                  <a:lnTo>
                    <a:pt x="229" y="220"/>
                  </a:lnTo>
                  <a:lnTo>
                    <a:pt x="247" y="203"/>
                  </a:lnTo>
                  <a:lnTo>
                    <a:pt x="266" y="187"/>
                  </a:lnTo>
                  <a:lnTo>
                    <a:pt x="286" y="171"/>
                  </a:lnTo>
                  <a:lnTo>
                    <a:pt x="305" y="157"/>
                  </a:lnTo>
                  <a:lnTo>
                    <a:pt x="325" y="144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67" y="119"/>
                  </a:lnTo>
                  <a:lnTo>
                    <a:pt x="390" y="107"/>
                  </a:lnTo>
                  <a:lnTo>
                    <a:pt x="414" y="99"/>
                  </a:lnTo>
                  <a:lnTo>
                    <a:pt x="437" y="90"/>
                  </a:lnTo>
                  <a:lnTo>
                    <a:pt x="459" y="82"/>
                  </a:lnTo>
                  <a:lnTo>
                    <a:pt x="482" y="76"/>
                  </a:lnTo>
                  <a:lnTo>
                    <a:pt x="506" y="71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41" y="64"/>
                  </a:lnTo>
                  <a:lnTo>
                    <a:pt x="541" y="64"/>
                  </a:lnTo>
                  <a:lnTo>
                    <a:pt x="555" y="61"/>
                  </a:lnTo>
                  <a:lnTo>
                    <a:pt x="555" y="61"/>
                  </a:lnTo>
                  <a:lnTo>
                    <a:pt x="582" y="59"/>
                  </a:lnTo>
                  <a:lnTo>
                    <a:pt x="608" y="58"/>
                  </a:lnTo>
                  <a:lnTo>
                    <a:pt x="635" y="58"/>
                  </a:lnTo>
                  <a:lnTo>
                    <a:pt x="660" y="59"/>
                  </a:lnTo>
                  <a:lnTo>
                    <a:pt x="687" y="61"/>
                  </a:lnTo>
                  <a:lnTo>
                    <a:pt x="712" y="65"/>
                  </a:lnTo>
                  <a:lnTo>
                    <a:pt x="738" y="69"/>
                  </a:lnTo>
                  <a:lnTo>
                    <a:pt x="765" y="76"/>
                  </a:lnTo>
                  <a:lnTo>
                    <a:pt x="765" y="76"/>
                  </a:lnTo>
                  <a:lnTo>
                    <a:pt x="790" y="83"/>
                  </a:lnTo>
                  <a:lnTo>
                    <a:pt x="814" y="92"/>
                  </a:lnTo>
                  <a:lnTo>
                    <a:pt x="840" y="102"/>
                  </a:lnTo>
                  <a:lnTo>
                    <a:pt x="864" y="112"/>
                  </a:lnTo>
                  <a:lnTo>
                    <a:pt x="888" y="124"/>
                  </a:lnTo>
                  <a:lnTo>
                    <a:pt x="912" y="137"/>
                  </a:lnTo>
                  <a:lnTo>
                    <a:pt x="934" y="153"/>
                  </a:lnTo>
                  <a:lnTo>
                    <a:pt x="957" y="168"/>
                  </a:lnTo>
                  <a:lnTo>
                    <a:pt x="957" y="168"/>
                  </a:lnTo>
                  <a:lnTo>
                    <a:pt x="978" y="185"/>
                  </a:lnTo>
                  <a:lnTo>
                    <a:pt x="999" y="203"/>
                  </a:lnTo>
                  <a:lnTo>
                    <a:pt x="1019" y="223"/>
                  </a:lnTo>
                  <a:lnTo>
                    <a:pt x="1039" y="243"/>
                  </a:lnTo>
                  <a:lnTo>
                    <a:pt x="1057" y="264"/>
                  </a:lnTo>
                  <a:lnTo>
                    <a:pt x="1074" y="288"/>
                  </a:lnTo>
                  <a:lnTo>
                    <a:pt x="1091" y="312"/>
                  </a:lnTo>
                  <a:lnTo>
                    <a:pt x="1107" y="336"/>
                  </a:lnTo>
                  <a:lnTo>
                    <a:pt x="1107" y="336"/>
                  </a:lnTo>
                  <a:lnTo>
                    <a:pt x="1121" y="363"/>
                  </a:lnTo>
                  <a:lnTo>
                    <a:pt x="1134" y="390"/>
                  </a:lnTo>
                  <a:lnTo>
                    <a:pt x="1145" y="418"/>
                  </a:lnTo>
                  <a:lnTo>
                    <a:pt x="1155" y="447"/>
                  </a:lnTo>
                  <a:lnTo>
                    <a:pt x="1163" y="476"/>
                  </a:lnTo>
                  <a:lnTo>
                    <a:pt x="1170" y="507"/>
                  </a:lnTo>
                  <a:lnTo>
                    <a:pt x="1175" y="538"/>
                  </a:lnTo>
                  <a:lnTo>
                    <a:pt x="1177" y="571"/>
                  </a:lnTo>
                  <a:lnTo>
                    <a:pt x="1177" y="571"/>
                  </a:lnTo>
                  <a:lnTo>
                    <a:pt x="1186" y="594"/>
                  </a:lnTo>
                  <a:lnTo>
                    <a:pt x="1186" y="594"/>
                  </a:lnTo>
                  <a:lnTo>
                    <a:pt x="1192" y="613"/>
                  </a:lnTo>
                  <a:lnTo>
                    <a:pt x="1192" y="613"/>
                  </a:lnTo>
                  <a:lnTo>
                    <a:pt x="1193" y="613"/>
                  </a:lnTo>
                  <a:lnTo>
                    <a:pt x="1193" y="612"/>
                  </a:lnTo>
                  <a:lnTo>
                    <a:pt x="1193" y="612"/>
                  </a:lnTo>
                  <a:lnTo>
                    <a:pt x="1193" y="616"/>
                  </a:lnTo>
                  <a:lnTo>
                    <a:pt x="1193" y="616"/>
                  </a:lnTo>
                  <a:lnTo>
                    <a:pt x="1193" y="647"/>
                  </a:lnTo>
                  <a:lnTo>
                    <a:pt x="1190" y="677"/>
                  </a:lnTo>
                  <a:lnTo>
                    <a:pt x="1186" y="707"/>
                  </a:lnTo>
                  <a:lnTo>
                    <a:pt x="1182" y="735"/>
                  </a:lnTo>
                  <a:lnTo>
                    <a:pt x="1182" y="7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56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107504" y="1203598"/>
            <a:ext cx="8784976" cy="981216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07704" y="134761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7AF41"/>
                </a:solidFill>
                <a:latin typeface="+mj-lt"/>
              </a:rPr>
              <a:t>The Development Framework Plans</a:t>
            </a:r>
            <a:endParaRPr lang="en-GB" sz="2400" b="1" dirty="0">
              <a:solidFill>
                <a:srgbClr val="27AF4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5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72F7AEE-0C5A-40C7-AA9F-1A7EA0BA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72" y="203481"/>
            <a:ext cx="6584736" cy="46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98EA78-3074-459A-B2D4-4D90C29C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27" y="115062"/>
            <a:ext cx="6728752" cy="47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03F2E8-E27C-4F47-8958-077BFF72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11" y="222786"/>
            <a:ext cx="6538901" cy="45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1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2C10FB-544E-4030-B555-8EAE8F6E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12" y="243260"/>
            <a:ext cx="6474028" cy="46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639015B-90A6-48B4-A82E-77296C21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1889"/>
            <a:ext cx="6621222" cy="47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23878C-7EEA-4D27-92A6-C0014582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41" y="195486"/>
            <a:ext cx="6486928" cy="46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1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131591"/>
            <a:ext cx="62646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Questions raised by participants prior the event</a:t>
            </a:r>
          </a:p>
          <a:p>
            <a:endParaRPr lang="en-GB" b="1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When the final movement network will be chosen?</a:t>
            </a:r>
          </a:p>
          <a:p>
            <a:pPr marL="457200" indent="-457200"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What noise and visual mitigations will be proposed to the areas where grade separation will be provided where route crosses Holst  Crescent? </a:t>
            </a:r>
          </a:p>
          <a:p>
            <a:pPr marL="457200" indent="-457200"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Why H10 extending of the H10 grid road to the Newport Road been included as a 'grid road corridor reserve' rather than a definite part of the plan?  Why a confirmed extension to the H10 not included in at least one of the scenarios? </a:t>
            </a:r>
          </a:p>
          <a:p>
            <a:pPr marL="457200" indent="-457200">
              <a:buAutoNum type="arabicPeriod"/>
            </a:pPr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323528" y="51470"/>
            <a:ext cx="8712968" cy="5184576"/>
          </a:xfrm>
          <a:custGeom>
            <a:avLst/>
            <a:gdLst>
              <a:gd name="T0" fmla="*/ 2800 w 2896"/>
              <a:gd name="T1" fmla="*/ 1578 h 2438"/>
              <a:gd name="T2" fmla="*/ 2744 w 2896"/>
              <a:gd name="T3" fmla="*/ 1658 h 2438"/>
              <a:gd name="T4" fmla="*/ 2468 w 2896"/>
              <a:gd name="T5" fmla="*/ 1940 h 2438"/>
              <a:gd name="T6" fmla="*/ 2224 w 2896"/>
              <a:gd name="T7" fmla="*/ 2082 h 2438"/>
              <a:gd name="T8" fmla="*/ 1990 w 2896"/>
              <a:gd name="T9" fmla="*/ 2170 h 2438"/>
              <a:gd name="T10" fmla="*/ 2546 w 2896"/>
              <a:gd name="T11" fmla="*/ 1868 h 2438"/>
              <a:gd name="T12" fmla="*/ 2820 w 2896"/>
              <a:gd name="T13" fmla="*/ 1502 h 2438"/>
              <a:gd name="T14" fmla="*/ 2880 w 2896"/>
              <a:gd name="T15" fmla="*/ 1152 h 2438"/>
              <a:gd name="T16" fmla="*/ 2844 w 2896"/>
              <a:gd name="T17" fmla="*/ 888 h 2438"/>
              <a:gd name="T18" fmla="*/ 2626 w 2896"/>
              <a:gd name="T19" fmla="*/ 510 h 2438"/>
              <a:gd name="T20" fmla="*/ 2578 w 2896"/>
              <a:gd name="T21" fmla="*/ 424 h 2438"/>
              <a:gd name="T22" fmla="*/ 2384 w 2896"/>
              <a:gd name="T23" fmla="*/ 256 h 2438"/>
              <a:gd name="T24" fmla="*/ 2090 w 2896"/>
              <a:gd name="T25" fmla="*/ 110 h 2438"/>
              <a:gd name="T26" fmla="*/ 1528 w 2896"/>
              <a:gd name="T27" fmla="*/ 2 h 2438"/>
              <a:gd name="T28" fmla="*/ 1062 w 2896"/>
              <a:gd name="T29" fmla="*/ 48 h 2438"/>
              <a:gd name="T30" fmla="*/ 566 w 2896"/>
              <a:gd name="T31" fmla="*/ 244 h 2438"/>
              <a:gd name="T32" fmla="*/ 92 w 2896"/>
              <a:gd name="T33" fmla="*/ 742 h 2438"/>
              <a:gd name="T34" fmla="*/ 52 w 2896"/>
              <a:gd name="T35" fmla="*/ 1440 h 2438"/>
              <a:gd name="T36" fmla="*/ 120 w 2896"/>
              <a:gd name="T37" fmla="*/ 1576 h 2438"/>
              <a:gd name="T38" fmla="*/ 102 w 2896"/>
              <a:gd name="T39" fmla="*/ 1512 h 2438"/>
              <a:gd name="T40" fmla="*/ 68 w 2896"/>
              <a:gd name="T41" fmla="*/ 1394 h 2438"/>
              <a:gd name="T42" fmla="*/ 38 w 2896"/>
              <a:gd name="T43" fmla="*/ 1204 h 2438"/>
              <a:gd name="T44" fmla="*/ 402 w 2896"/>
              <a:gd name="T45" fmla="*/ 1902 h 2438"/>
              <a:gd name="T46" fmla="*/ 408 w 2896"/>
              <a:gd name="T47" fmla="*/ 1954 h 2438"/>
              <a:gd name="T48" fmla="*/ 176 w 2896"/>
              <a:gd name="T49" fmla="*/ 2298 h 2438"/>
              <a:gd name="T50" fmla="*/ 220 w 2896"/>
              <a:gd name="T51" fmla="*/ 2404 h 2438"/>
              <a:gd name="T52" fmla="*/ 236 w 2896"/>
              <a:gd name="T53" fmla="*/ 2430 h 2438"/>
              <a:gd name="T54" fmla="*/ 328 w 2896"/>
              <a:gd name="T55" fmla="*/ 2430 h 2438"/>
              <a:gd name="T56" fmla="*/ 888 w 2896"/>
              <a:gd name="T57" fmla="*/ 2268 h 2438"/>
              <a:gd name="T58" fmla="*/ 994 w 2896"/>
              <a:gd name="T59" fmla="*/ 2234 h 2438"/>
              <a:gd name="T60" fmla="*/ 1404 w 2896"/>
              <a:gd name="T61" fmla="*/ 2294 h 2438"/>
              <a:gd name="T62" fmla="*/ 2128 w 2896"/>
              <a:gd name="T63" fmla="*/ 2172 h 2438"/>
              <a:gd name="T64" fmla="*/ 2564 w 2896"/>
              <a:gd name="T65" fmla="*/ 1912 h 2438"/>
              <a:gd name="T66" fmla="*/ 2830 w 2896"/>
              <a:gd name="T67" fmla="*/ 1564 h 2438"/>
              <a:gd name="T68" fmla="*/ 448 w 2896"/>
              <a:gd name="T69" fmla="*/ 1960 h 2438"/>
              <a:gd name="T70" fmla="*/ 1500 w 2896"/>
              <a:gd name="T71" fmla="*/ 2154 h 2438"/>
              <a:gd name="T72" fmla="*/ 986 w 2896"/>
              <a:gd name="T73" fmla="*/ 2088 h 2438"/>
              <a:gd name="T74" fmla="*/ 276 w 2896"/>
              <a:gd name="T75" fmla="*/ 2312 h 2438"/>
              <a:gd name="T76" fmla="*/ 304 w 2896"/>
              <a:gd name="T77" fmla="*/ 2258 h 2438"/>
              <a:gd name="T78" fmla="*/ 474 w 2896"/>
              <a:gd name="T79" fmla="*/ 1930 h 2438"/>
              <a:gd name="T80" fmla="*/ 432 w 2896"/>
              <a:gd name="T81" fmla="*/ 1882 h 2438"/>
              <a:gd name="T82" fmla="*/ 404 w 2896"/>
              <a:gd name="T83" fmla="*/ 1830 h 2438"/>
              <a:gd name="T84" fmla="*/ 128 w 2896"/>
              <a:gd name="T85" fmla="*/ 1394 h 2438"/>
              <a:gd name="T86" fmla="*/ 138 w 2896"/>
              <a:gd name="T87" fmla="*/ 894 h 2438"/>
              <a:gd name="T88" fmla="*/ 160 w 2896"/>
              <a:gd name="T89" fmla="*/ 868 h 2438"/>
              <a:gd name="T90" fmla="*/ 178 w 2896"/>
              <a:gd name="T91" fmla="*/ 846 h 2438"/>
              <a:gd name="T92" fmla="*/ 328 w 2896"/>
              <a:gd name="T93" fmla="*/ 622 h 2438"/>
              <a:gd name="T94" fmla="*/ 846 w 2896"/>
              <a:gd name="T95" fmla="*/ 258 h 2438"/>
              <a:gd name="T96" fmla="*/ 1500 w 2896"/>
              <a:gd name="T97" fmla="*/ 144 h 2438"/>
              <a:gd name="T98" fmla="*/ 2020 w 2896"/>
              <a:gd name="T99" fmla="*/ 236 h 2438"/>
              <a:gd name="T100" fmla="*/ 2544 w 2896"/>
              <a:gd name="T101" fmla="*/ 562 h 2438"/>
              <a:gd name="T102" fmla="*/ 2800 w 2896"/>
              <a:gd name="T103" fmla="*/ 1048 h 2438"/>
              <a:gd name="T104" fmla="*/ 2818 w 2896"/>
              <a:gd name="T105" fmla="*/ 1122 h 2438"/>
              <a:gd name="T106" fmla="*/ 2822 w 2896"/>
              <a:gd name="T107" fmla="*/ 1048 h 2438"/>
              <a:gd name="T108" fmla="*/ 2856 w 2896"/>
              <a:gd name="T109" fmla="*/ 1048 h 2438"/>
              <a:gd name="T110" fmla="*/ 2854 w 2896"/>
              <a:gd name="T111" fmla="*/ 1198 h 2438"/>
              <a:gd name="T112" fmla="*/ 2760 w 2896"/>
              <a:gd name="T113" fmla="*/ 1518 h 2438"/>
              <a:gd name="T114" fmla="*/ 2412 w 2896"/>
              <a:gd name="T115" fmla="*/ 1906 h 2438"/>
              <a:gd name="T116" fmla="*/ 2402 w 2896"/>
              <a:gd name="T117" fmla="*/ 1898 h 2438"/>
              <a:gd name="T118" fmla="*/ 2368 w 2896"/>
              <a:gd name="T119" fmla="*/ 1910 h 2438"/>
              <a:gd name="T120" fmla="*/ 1988 w 2896"/>
              <a:gd name="T121" fmla="*/ 2078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96" h="2438">
                <a:moveTo>
                  <a:pt x="2840" y="1526"/>
                </a:moveTo>
                <a:lnTo>
                  <a:pt x="2840" y="1526"/>
                </a:lnTo>
                <a:lnTo>
                  <a:pt x="2844" y="1512"/>
                </a:lnTo>
                <a:lnTo>
                  <a:pt x="2844" y="1512"/>
                </a:lnTo>
                <a:lnTo>
                  <a:pt x="2838" y="1522"/>
                </a:lnTo>
                <a:lnTo>
                  <a:pt x="2830" y="1534"/>
                </a:lnTo>
                <a:lnTo>
                  <a:pt x="2830" y="1534"/>
                </a:lnTo>
                <a:lnTo>
                  <a:pt x="2822" y="1548"/>
                </a:lnTo>
                <a:lnTo>
                  <a:pt x="2816" y="1558"/>
                </a:lnTo>
                <a:lnTo>
                  <a:pt x="2816" y="1558"/>
                </a:lnTo>
                <a:lnTo>
                  <a:pt x="2816" y="1552"/>
                </a:lnTo>
                <a:lnTo>
                  <a:pt x="2818" y="1550"/>
                </a:lnTo>
                <a:lnTo>
                  <a:pt x="2816" y="1550"/>
                </a:lnTo>
                <a:lnTo>
                  <a:pt x="2816" y="1550"/>
                </a:lnTo>
                <a:lnTo>
                  <a:pt x="2800" y="1578"/>
                </a:lnTo>
                <a:lnTo>
                  <a:pt x="2786" y="1602"/>
                </a:lnTo>
                <a:lnTo>
                  <a:pt x="2786" y="1602"/>
                </a:lnTo>
                <a:lnTo>
                  <a:pt x="2770" y="1626"/>
                </a:lnTo>
                <a:lnTo>
                  <a:pt x="2754" y="1650"/>
                </a:lnTo>
                <a:lnTo>
                  <a:pt x="2754" y="1650"/>
                </a:lnTo>
                <a:lnTo>
                  <a:pt x="2756" y="1644"/>
                </a:lnTo>
                <a:lnTo>
                  <a:pt x="2756" y="1646"/>
                </a:lnTo>
                <a:lnTo>
                  <a:pt x="2754" y="1648"/>
                </a:lnTo>
                <a:lnTo>
                  <a:pt x="2752" y="1648"/>
                </a:lnTo>
                <a:lnTo>
                  <a:pt x="2752" y="1648"/>
                </a:lnTo>
                <a:lnTo>
                  <a:pt x="2758" y="1638"/>
                </a:lnTo>
                <a:lnTo>
                  <a:pt x="2760" y="1634"/>
                </a:lnTo>
                <a:lnTo>
                  <a:pt x="2762" y="1632"/>
                </a:lnTo>
                <a:lnTo>
                  <a:pt x="2762" y="1632"/>
                </a:lnTo>
                <a:lnTo>
                  <a:pt x="2744" y="1658"/>
                </a:lnTo>
                <a:lnTo>
                  <a:pt x="2726" y="1684"/>
                </a:lnTo>
                <a:lnTo>
                  <a:pt x="2690" y="1730"/>
                </a:lnTo>
                <a:lnTo>
                  <a:pt x="2650" y="1774"/>
                </a:lnTo>
                <a:lnTo>
                  <a:pt x="2610" y="1816"/>
                </a:lnTo>
                <a:lnTo>
                  <a:pt x="2610" y="1816"/>
                </a:lnTo>
                <a:lnTo>
                  <a:pt x="2572" y="1852"/>
                </a:lnTo>
                <a:lnTo>
                  <a:pt x="2572" y="1852"/>
                </a:lnTo>
                <a:lnTo>
                  <a:pt x="2532" y="1886"/>
                </a:lnTo>
                <a:lnTo>
                  <a:pt x="2532" y="1886"/>
                </a:lnTo>
                <a:lnTo>
                  <a:pt x="2526" y="1892"/>
                </a:lnTo>
                <a:lnTo>
                  <a:pt x="2518" y="1900"/>
                </a:lnTo>
                <a:lnTo>
                  <a:pt x="2518" y="1900"/>
                </a:lnTo>
                <a:lnTo>
                  <a:pt x="2490" y="1922"/>
                </a:lnTo>
                <a:lnTo>
                  <a:pt x="2468" y="1940"/>
                </a:lnTo>
                <a:lnTo>
                  <a:pt x="2468" y="1940"/>
                </a:lnTo>
                <a:lnTo>
                  <a:pt x="2442" y="1954"/>
                </a:lnTo>
                <a:lnTo>
                  <a:pt x="2442" y="1954"/>
                </a:lnTo>
                <a:lnTo>
                  <a:pt x="2422" y="1972"/>
                </a:lnTo>
                <a:lnTo>
                  <a:pt x="2422" y="1972"/>
                </a:lnTo>
                <a:lnTo>
                  <a:pt x="2386" y="1994"/>
                </a:lnTo>
                <a:lnTo>
                  <a:pt x="2352" y="2014"/>
                </a:lnTo>
                <a:lnTo>
                  <a:pt x="2352" y="2014"/>
                </a:lnTo>
                <a:lnTo>
                  <a:pt x="2326" y="2032"/>
                </a:lnTo>
                <a:lnTo>
                  <a:pt x="2326" y="2032"/>
                </a:lnTo>
                <a:lnTo>
                  <a:pt x="2310" y="2040"/>
                </a:lnTo>
                <a:lnTo>
                  <a:pt x="2294" y="2048"/>
                </a:lnTo>
                <a:lnTo>
                  <a:pt x="2294" y="2048"/>
                </a:lnTo>
                <a:lnTo>
                  <a:pt x="2260" y="2066"/>
                </a:lnTo>
                <a:lnTo>
                  <a:pt x="2260" y="2066"/>
                </a:lnTo>
                <a:lnTo>
                  <a:pt x="2224" y="2082"/>
                </a:lnTo>
                <a:lnTo>
                  <a:pt x="2224" y="2082"/>
                </a:lnTo>
                <a:lnTo>
                  <a:pt x="2206" y="2090"/>
                </a:lnTo>
                <a:lnTo>
                  <a:pt x="2206" y="2090"/>
                </a:lnTo>
                <a:lnTo>
                  <a:pt x="2190" y="2098"/>
                </a:lnTo>
                <a:lnTo>
                  <a:pt x="2190" y="2098"/>
                </a:lnTo>
                <a:lnTo>
                  <a:pt x="2168" y="2108"/>
                </a:lnTo>
                <a:lnTo>
                  <a:pt x="2146" y="2120"/>
                </a:lnTo>
                <a:lnTo>
                  <a:pt x="2146" y="2120"/>
                </a:lnTo>
                <a:lnTo>
                  <a:pt x="2098" y="2136"/>
                </a:lnTo>
                <a:lnTo>
                  <a:pt x="2046" y="2154"/>
                </a:lnTo>
                <a:lnTo>
                  <a:pt x="1992" y="2172"/>
                </a:lnTo>
                <a:lnTo>
                  <a:pt x="1964" y="2180"/>
                </a:lnTo>
                <a:lnTo>
                  <a:pt x="1936" y="2186"/>
                </a:lnTo>
                <a:lnTo>
                  <a:pt x="1936" y="2186"/>
                </a:lnTo>
                <a:lnTo>
                  <a:pt x="1990" y="2170"/>
                </a:lnTo>
                <a:lnTo>
                  <a:pt x="2040" y="2154"/>
                </a:lnTo>
                <a:lnTo>
                  <a:pt x="2092" y="2136"/>
                </a:lnTo>
                <a:lnTo>
                  <a:pt x="2140" y="2116"/>
                </a:lnTo>
                <a:lnTo>
                  <a:pt x="2140" y="2116"/>
                </a:lnTo>
                <a:lnTo>
                  <a:pt x="2192" y="2094"/>
                </a:lnTo>
                <a:lnTo>
                  <a:pt x="2242" y="2072"/>
                </a:lnTo>
                <a:lnTo>
                  <a:pt x="2288" y="2048"/>
                </a:lnTo>
                <a:lnTo>
                  <a:pt x="2334" y="2022"/>
                </a:lnTo>
                <a:lnTo>
                  <a:pt x="2334" y="2022"/>
                </a:lnTo>
                <a:lnTo>
                  <a:pt x="2360" y="2006"/>
                </a:lnTo>
                <a:lnTo>
                  <a:pt x="2360" y="2006"/>
                </a:lnTo>
                <a:lnTo>
                  <a:pt x="2408" y="1974"/>
                </a:lnTo>
                <a:lnTo>
                  <a:pt x="2456" y="1940"/>
                </a:lnTo>
                <a:lnTo>
                  <a:pt x="2502" y="1906"/>
                </a:lnTo>
                <a:lnTo>
                  <a:pt x="2546" y="1868"/>
                </a:lnTo>
                <a:lnTo>
                  <a:pt x="2546" y="1868"/>
                </a:lnTo>
                <a:lnTo>
                  <a:pt x="2590" y="1828"/>
                </a:lnTo>
                <a:lnTo>
                  <a:pt x="2632" y="1786"/>
                </a:lnTo>
                <a:lnTo>
                  <a:pt x="2670" y="1740"/>
                </a:lnTo>
                <a:lnTo>
                  <a:pt x="2708" y="1692"/>
                </a:lnTo>
                <a:lnTo>
                  <a:pt x="2708" y="1692"/>
                </a:lnTo>
                <a:lnTo>
                  <a:pt x="2744" y="1642"/>
                </a:lnTo>
                <a:lnTo>
                  <a:pt x="2776" y="1588"/>
                </a:lnTo>
                <a:lnTo>
                  <a:pt x="2776" y="1588"/>
                </a:lnTo>
                <a:lnTo>
                  <a:pt x="2792" y="1560"/>
                </a:lnTo>
                <a:lnTo>
                  <a:pt x="2792" y="1560"/>
                </a:lnTo>
                <a:lnTo>
                  <a:pt x="2806" y="1532"/>
                </a:lnTo>
                <a:lnTo>
                  <a:pt x="2806" y="1532"/>
                </a:lnTo>
                <a:lnTo>
                  <a:pt x="2820" y="1502"/>
                </a:lnTo>
                <a:lnTo>
                  <a:pt x="2820" y="1502"/>
                </a:lnTo>
                <a:lnTo>
                  <a:pt x="2834" y="1472"/>
                </a:lnTo>
                <a:lnTo>
                  <a:pt x="2834" y="1472"/>
                </a:lnTo>
                <a:lnTo>
                  <a:pt x="2856" y="1408"/>
                </a:lnTo>
                <a:lnTo>
                  <a:pt x="2866" y="1376"/>
                </a:lnTo>
                <a:lnTo>
                  <a:pt x="2874" y="1342"/>
                </a:lnTo>
                <a:lnTo>
                  <a:pt x="2882" y="1308"/>
                </a:lnTo>
                <a:lnTo>
                  <a:pt x="2888" y="1272"/>
                </a:lnTo>
                <a:lnTo>
                  <a:pt x="2894" y="1238"/>
                </a:lnTo>
                <a:lnTo>
                  <a:pt x="2896" y="1200"/>
                </a:lnTo>
                <a:lnTo>
                  <a:pt x="2896" y="1200"/>
                </a:lnTo>
                <a:lnTo>
                  <a:pt x="2890" y="1174"/>
                </a:lnTo>
                <a:lnTo>
                  <a:pt x="2882" y="1152"/>
                </a:lnTo>
                <a:lnTo>
                  <a:pt x="2882" y="1152"/>
                </a:lnTo>
                <a:lnTo>
                  <a:pt x="2880" y="1152"/>
                </a:lnTo>
                <a:lnTo>
                  <a:pt x="2880" y="1152"/>
                </a:lnTo>
                <a:lnTo>
                  <a:pt x="2880" y="1136"/>
                </a:lnTo>
                <a:lnTo>
                  <a:pt x="2880" y="1136"/>
                </a:lnTo>
                <a:lnTo>
                  <a:pt x="2878" y="1090"/>
                </a:lnTo>
                <a:lnTo>
                  <a:pt x="2876" y="1044"/>
                </a:lnTo>
                <a:lnTo>
                  <a:pt x="2868" y="998"/>
                </a:lnTo>
                <a:lnTo>
                  <a:pt x="2860" y="952"/>
                </a:lnTo>
                <a:lnTo>
                  <a:pt x="2860" y="952"/>
                </a:lnTo>
                <a:lnTo>
                  <a:pt x="2858" y="940"/>
                </a:lnTo>
                <a:lnTo>
                  <a:pt x="2858" y="940"/>
                </a:lnTo>
                <a:lnTo>
                  <a:pt x="2856" y="928"/>
                </a:lnTo>
                <a:lnTo>
                  <a:pt x="2856" y="928"/>
                </a:lnTo>
                <a:lnTo>
                  <a:pt x="2852" y="914"/>
                </a:lnTo>
                <a:lnTo>
                  <a:pt x="2852" y="914"/>
                </a:lnTo>
                <a:lnTo>
                  <a:pt x="2844" y="888"/>
                </a:lnTo>
                <a:lnTo>
                  <a:pt x="2844" y="888"/>
                </a:lnTo>
                <a:lnTo>
                  <a:pt x="2826" y="834"/>
                </a:lnTo>
                <a:lnTo>
                  <a:pt x="2804" y="782"/>
                </a:lnTo>
                <a:lnTo>
                  <a:pt x="2804" y="782"/>
                </a:lnTo>
                <a:lnTo>
                  <a:pt x="2784" y="736"/>
                </a:lnTo>
                <a:lnTo>
                  <a:pt x="2760" y="694"/>
                </a:lnTo>
                <a:lnTo>
                  <a:pt x="2736" y="652"/>
                </a:lnTo>
                <a:lnTo>
                  <a:pt x="2710" y="612"/>
                </a:lnTo>
                <a:lnTo>
                  <a:pt x="2710" y="612"/>
                </a:lnTo>
                <a:lnTo>
                  <a:pt x="2682" y="576"/>
                </a:lnTo>
                <a:lnTo>
                  <a:pt x="2682" y="576"/>
                </a:lnTo>
                <a:lnTo>
                  <a:pt x="2654" y="542"/>
                </a:lnTo>
                <a:lnTo>
                  <a:pt x="2654" y="542"/>
                </a:lnTo>
                <a:lnTo>
                  <a:pt x="2640" y="524"/>
                </a:lnTo>
                <a:lnTo>
                  <a:pt x="2626" y="510"/>
                </a:lnTo>
                <a:lnTo>
                  <a:pt x="2626" y="510"/>
                </a:lnTo>
                <a:lnTo>
                  <a:pt x="2612" y="494"/>
                </a:lnTo>
                <a:lnTo>
                  <a:pt x="2598" y="480"/>
                </a:lnTo>
                <a:lnTo>
                  <a:pt x="2598" y="480"/>
                </a:lnTo>
                <a:lnTo>
                  <a:pt x="2606" y="486"/>
                </a:lnTo>
                <a:lnTo>
                  <a:pt x="2610" y="488"/>
                </a:lnTo>
                <a:lnTo>
                  <a:pt x="2610" y="488"/>
                </a:lnTo>
                <a:lnTo>
                  <a:pt x="2610" y="486"/>
                </a:lnTo>
                <a:lnTo>
                  <a:pt x="2610" y="486"/>
                </a:lnTo>
                <a:lnTo>
                  <a:pt x="2610" y="480"/>
                </a:lnTo>
                <a:lnTo>
                  <a:pt x="2608" y="474"/>
                </a:lnTo>
                <a:lnTo>
                  <a:pt x="2600" y="458"/>
                </a:lnTo>
                <a:lnTo>
                  <a:pt x="2600" y="458"/>
                </a:lnTo>
                <a:lnTo>
                  <a:pt x="2590" y="444"/>
                </a:lnTo>
                <a:lnTo>
                  <a:pt x="2582" y="434"/>
                </a:lnTo>
                <a:lnTo>
                  <a:pt x="2578" y="424"/>
                </a:lnTo>
                <a:lnTo>
                  <a:pt x="2570" y="414"/>
                </a:lnTo>
                <a:lnTo>
                  <a:pt x="2570" y="414"/>
                </a:lnTo>
                <a:lnTo>
                  <a:pt x="2544" y="384"/>
                </a:lnTo>
                <a:lnTo>
                  <a:pt x="2544" y="384"/>
                </a:lnTo>
                <a:lnTo>
                  <a:pt x="2510" y="354"/>
                </a:lnTo>
                <a:lnTo>
                  <a:pt x="2510" y="354"/>
                </a:lnTo>
                <a:lnTo>
                  <a:pt x="2492" y="336"/>
                </a:lnTo>
                <a:lnTo>
                  <a:pt x="2492" y="336"/>
                </a:lnTo>
                <a:lnTo>
                  <a:pt x="2472" y="320"/>
                </a:lnTo>
                <a:lnTo>
                  <a:pt x="2472" y="320"/>
                </a:lnTo>
                <a:lnTo>
                  <a:pt x="2452" y="304"/>
                </a:lnTo>
                <a:lnTo>
                  <a:pt x="2430" y="288"/>
                </a:lnTo>
                <a:lnTo>
                  <a:pt x="2430" y="288"/>
                </a:lnTo>
                <a:lnTo>
                  <a:pt x="2408" y="272"/>
                </a:lnTo>
                <a:lnTo>
                  <a:pt x="2384" y="256"/>
                </a:lnTo>
                <a:lnTo>
                  <a:pt x="2384" y="256"/>
                </a:lnTo>
                <a:lnTo>
                  <a:pt x="2338" y="226"/>
                </a:lnTo>
                <a:lnTo>
                  <a:pt x="2338" y="226"/>
                </a:lnTo>
                <a:lnTo>
                  <a:pt x="2290" y="200"/>
                </a:lnTo>
                <a:lnTo>
                  <a:pt x="2290" y="200"/>
                </a:lnTo>
                <a:lnTo>
                  <a:pt x="2242" y="176"/>
                </a:lnTo>
                <a:lnTo>
                  <a:pt x="2242" y="176"/>
                </a:lnTo>
                <a:lnTo>
                  <a:pt x="2228" y="166"/>
                </a:lnTo>
                <a:lnTo>
                  <a:pt x="2210" y="158"/>
                </a:lnTo>
                <a:lnTo>
                  <a:pt x="2172" y="140"/>
                </a:lnTo>
                <a:lnTo>
                  <a:pt x="2172" y="140"/>
                </a:lnTo>
                <a:lnTo>
                  <a:pt x="2130" y="124"/>
                </a:lnTo>
                <a:lnTo>
                  <a:pt x="2130" y="124"/>
                </a:lnTo>
                <a:lnTo>
                  <a:pt x="2090" y="110"/>
                </a:lnTo>
                <a:lnTo>
                  <a:pt x="2090" y="110"/>
                </a:lnTo>
                <a:lnTo>
                  <a:pt x="2038" y="90"/>
                </a:lnTo>
                <a:lnTo>
                  <a:pt x="1984" y="72"/>
                </a:lnTo>
                <a:lnTo>
                  <a:pt x="1928" y="58"/>
                </a:lnTo>
                <a:lnTo>
                  <a:pt x="1876" y="46"/>
                </a:lnTo>
                <a:lnTo>
                  <a:pt x="1876" y="46"/>
                </a:lnTo>
                <a:lnTo>
                  <a:pt x="1826" y="34"/>
                </a:lnTo>
                <a:lnTo>
                  <a:pt x="1776" y="26"/>
                </a:lnTo>
                <a:lnTo>
                  <a:pt x="1726" y="18"/>
                </a:lnTo>
                <a:lnTo>
                  <a:pt x="1674" y="14"/>
                </a:lnTo>
                <a:lnTo>
                  <a:pt x="1674" y="14"/>
                </a:lnTo>
                <a:lnTo>
                  <a:pt x="1626" y="8"/>
                </a:lnTo>
                <a:lnTo>
                  <a:pt x="1626" y="8"/>
                </a:lnTo>
                <a:lnTo>
                  <a:pt x="1576" y="4"/>
                </a:lnTo>
                <a:lnTo>
                  <a:pt x="1576" y="4"/>
                </a:lnTo>
                <a:lnTo>
                  <a:pt x="1528" y="2"/>
                </a:lnTo>
                <a:lnTo>
                  <a:pt x="1480" y="0"/>
                </a:lnTo>
                <a:lnTo>
                  <a:pt x="1480" y="0"/>
                </a:lnTo>
                <a:lnTo>
                  <a:pt x="1442" y="2"/>
                </a:lnTo>
                <a:lnTo>
                  <a:pt x="1442" y="2"/>
                </a:lnTo>
                <a:lnTo>
                  <a:pt x="1390" y="2"/>
                </a:lnTo>
                <a:lnTo>
                  <a:pt x="1390" y="2"/>
                </a:lnTo>
                <a:lnTo>
                  <a:pt x="1332" y="6"/>
                </a:lnTo>
                <a:lnTo>
                  <a:pt x="1276" y="12"/>
                </a:lnTo>
                <a:lnTo>
                  <a:pt x="1220" y="18"/>
                </a:lnTo>
                <a:lnTo>
                  <a:pt x="1164" y="26"/>
                </a:lnTo>
                <a:lnTo>
                  <a:pt x="1164" y="26"/>
                </a:lnTo>
                <a:lnTo>
                  <a:pt x="1112" y="36"/>
                </a:lnTo>
                <a:lnTo>
                  <a:pt x="1112" y="36"/>
                </a:lnTo>
                <a:lnTo>
                  <a:pt x="1062" y="48"/>
                </a:lnTo>
                <a:lnTo>
                  <a:pt x="1062" y="48"/>
                </a:lnTo>
                <a:lnTo>
                  <a:pt x="1038" y="52"/>
                </a:lnTo>
                <a:lnTo>
                  <a:pt x="1038" y="52"/>
                </a:lnTo>
                <a:lnTo>
                  <a:pt x="1016" y="58"/>
                </a:lnTo>
                <a:lnTo>
                  <a:pt x="1016" y="58"/>
                </a:lnTo>
                <a:lnTo>
                  <a:pt x="972" y="68"/>
                </a:lnTo>
                <a:lnTo>
                  <a:pt x="972" y="68"/>
                </a:lnTo>
                <a:lnTo>
                  <a:pt x="920" y="84"/>
                </a:lnTo>
                <a:lnTo>
                  <a:pt x="868" y="102"/>
                </a:lnTo>
                <a:lnTo>
                  <a:pt x="818" y="122"/>
                </a:lnTo>
                <a:lnTo>
                  <a:pt x="766" y="142"/>
                </a:lnTo>
                <a:lnTo>
                  <a:pt x="766" y="142"/>
                </a:lnTo>
                <a:lnTo>
                  <a:pt x="714" y="164"/>
                </a:lnTo>
                <a:lnTo>
                  <a:pt x="664" y="190"/>
                </a:lnTo>
                <a:lnTo>
                  <a:pt x="616" y="216"/>
                </a:lnTo>
                <a:lnTo>
                  <a:pt x="566" y="244"/>
                </a:lnTo>
                <a:lnTo>
                  <a:pt x="566" y="244"/>
                </a:lnTo>
                <a:lnTo>
                  <a:pt x="518" y="274"/>
                </a:lnTo>
                <a:lnTo>
                  <a:pt x="472" y="306"/>
                </a:lnTo>
                <a:lnTo>
                  <a:pt x="426" y="340"/>
                </a:lnTo>
                <a:lnTo>
                  <a:pt x="382" y="376"/>
                </a:lnTo>
                <a:lnTo>
                  <a:pt x="338" y="414"/>
                </a:lnTo>
                <a:lnTo>
                  <a:pt x="296" y="456"/>
                </a:lnTo>
                <a:lnTo>
                  <a:pt x="256" y="498"/>
                </a:lnTo>
                <a:lnTo>
                  <a:pt x="220" y="542"/>
                </a:lnTo>
                <a:lnTo>
                  <a:pt x="220" y="542"/>
                </a:lnTo>
                <a:lnTo>
                  <a:pt x="184" y="590"/>
                </a:lnTo>
                <a:lnTo>
                  <a:pt x="150" y="638"/>
                </a:lnTo>
                <a:lnTo>
                  <a:pt x="120" y="688"/>
                </a:lnTo>
                <a:lnTo>
                  <a:pt x="92" y="742"/>
                </a:lnTo>
                <a:lnTo>
                  <a:pt x="92" y="742"/>
                </a:lnTo>
                <a:lnTo>
                  <a:pt x="68" y="796"/>
                </a:lnTo>
                <a:lnTo>
                  <a:pt x="48" y="852"/>
                </a:lnTo>
                <a:lnTo>
                  <a:pt x="30" y="908"/>
                </a:lnTo>
                <a:lnTo>
                  <a:pt x="16" y="966"/>
                </a:lnTo>
                <a:lnTo>
                  <a:pt x="16" y="966"/>
                </a:lnTo>
                <a:lnTo>
                  <a:pt x="6" y="1026"/>
                </a:lnTo>
                <a:lnTo>
                  <a:pt x="2" y="1086"/>
                </a:lnTo>
                <a:lnTo>
                  <a:pt x="0" y="1146"/>
                </a:lnTo>
                <a:lnTo>
                  <a:pt x="2" y="1206"/>
                </a:lnTo>
                <a:lnTo>
                  <a:pt x="2" y="1206"/>
                </a:lnTo>
                <a:lnTo>
                  <a:pt x="8" y="1266"/>
                </a:lnTo>
                <a:lnTo>
                  <a:pt x="18" y="1324"/>
                </a:lnTo>
                <a:lnTo>
                  <a:pt x="34" y="1382"/>
                </a:lnTo>
                <a:lnTo>
                  <a:pt x="52" y="1440"/>
                </a:lnTo>
                <a:lnTo>
                  <a:pt x="52" y="1440"/>
                </a:lnTo>
                <a:lnTo>
                  <a:pt x="58" y="1452"/>
                </a:lnTo>
                <a:lnTo>
                  <a:pt x="66" y="1470"/>
                </a:lnTo>
                <a:lnTo>
                  <a:pt x="66" y="1470"/>
                </a:lnTo>
                <a:lnTo>
                  <a:pt x="82" y="1512"/>
                </a:lnTo>
                <a:lnTo>
                  <a:pt x="82" y="1512"/>
                </a:lnTo>
                <a:lnTo>
                  <a:pt x="92" y="1534"/>
                </a:lnTo>
                <a:lnTo>
                  <a:pt x="104" y="1556"/>
                </a:lnTo>
                <a:lnTo>
                  <a:pt x="104" y="1556"/>
                </a:lnTo>
                <a:lnTo>
                  <a:pt x="114" y="1576"/>
                </a:lnTo>
                <a:lnTo>
                  <a:pt x="114" y="1576"/>
                </a:lnTo>
                <a:lnTo>
                  <a:pt x="124" y="1594"/>
                </a:lnTo>
                <a:lnTo>
                  <a:pt x="124" y="1594"/>
                </a:lnTo>
                <a:lnTo>
                  <a:pt x="124" y="1586"/>
                </a:lnTo>
                <a:lnTo>
                  <a:pt x="120" y="1576"/>
                </a:lnTo>
                <a:lnTo>
                  <a:pt x="120" y="1576"/>
                </a:lnTo>
                <a:lnTo>
                  <a:pt x="110" y="1552"/>
                </a:lnTo>
                <a:lnTo>
                  <a:pt x="110" y="1552"/>
                </a:lnTo>
                <a:lnTo>
                  <a:pt x="120" y="1568"/>
                </a:lnTo>
                <a:lnTo>
                  <a:pt x="120" y="1568"/>
                </a:lnTo>
                <a:lnTo>
                  <a:pt x="114" y="1554"/>
                </a:lnTo>
                <a:lnTo>
                  <a:pt x="108" y="1538"/>
                </a:lnTo>
                <a:lnTo>
                  <a:pt x="108" y="1538"/>
                </a:lnTo>
                <a:lnTo>
                  <a:pt x="102" y="1520"/>
                </a:lnTo>
                <a:lnTo>
                  <a:pt x="102" y="1520"/>
                </a:lnTo>
                <a:lnTo>
                  <a:pt x="96" y="1504"/>
                </a:lnTo>
                <a:lnTo>
                  <a:pt x="96" y="1504"/>
                </a:lnTo>
                <a:lnTo>
                  <a:pt x="100" y="1510"/>
                </a:lnTo>
                <a:lnTo>
                  <a:pt x="102" y="1512"/>
                </a:lnTo>
                <a:lnTo>
                  <a:pt x="102" y="1512"/>
                </a:lnTo>
                <a:lnTo>
                  <a:pt x="102" y="1512"/>
                </a:lnTo>
                <a:lnTo>
                  <a:pt x="88" y="1476"/>
                </a:lnTo>
                <a:lnTo>
                  <a:pt x="88" y="1476"/>
                </a:lnTo>
                <a:lnTo>
                  <a:pt x="76" y="1440"/>
                </a:lnTo>
                <a:lnTo>
                  <a:pt x="76" y="1440"/>
                </a:lnTo>
                <a:lnTo>
                  <a:pt x="66" y="1408"/>
                </a:lnTo>
                <a:lnTo>
                  <a:pt x="58" y="1372"/>
                </a:lnTo>
                <a:lnTo>
                  <a:pt x="58" y="1372"/>
                </a:lnTo>
                <a:lnTo>
                  <a:pt x="60" y="1378"/>
                </a:lnTo>
                <a:lnTo>
                  <a:pt x="60" y="1378"/>
                </a:lnTo>
                <a:lnTo>
                  <a:pt x="60" y="1374"/>
                </a:lnTo>
                <a:lnTo>
                  <a:pt x="60" y="1370"/>
                </a:lnTo>
                <a:lnTo>
                  <a:pt x="60" y="1370"/>
                </a:lnTo>
                <a:lnTo>
                  <a:pt x="64" y="1386"/>
                </a:lnTo>
                <a:lnTo>
                  <a:pt x="66" y="1392"/>
                </a:lnTo>
                <a:lnTo>
                  <a:pt x="68" y="1394"/>
                </a:lnTo>
                <a:lnTo>
                  <a:pt x="68" y="1394"/>
                </a:lnTo>
                <a:lnTo>
                  <a:pt x="62" y="1374"/>
                </a:lnTo>
                <a:lnTo>
                  <a:pt x="62" y="1374"/>
                </a:lnTo>
                <a:lnTo>
                  <a:pt x="58" y="1356"/>
                </a:lnTo>
                <a:lnTo>
                  <a:pt x="58" y="1356"/>
                </a:lnTo>
                <a:lnTo>
                  <a:pt x="50" y="1318"/>
                </a:lnTo>
                <a:lnTo>
                  <a:pt x="50" y="1318"/>
                </a:lnTo>
                <a:lnTo>
                  <a:pt x="44" y="1280"/>
                </a:lnTo>
                <a:lnTo>
                  <a:pt x="44" y="1280"/>
                </a:lnTo>
                <a:lnTo>
                  <a:pt x="40" y="1244"/>
                </a:lnTo>
                <a:lnTo>
                  <a:pt x="40" y="1244"/>
                </a:lnTo>
                <a:lnTo>
                  <a:pt x="38" y="1206"/>
                </a:lnTo>
                <a:lnTo>
                  <a:pt x="38" y="1206"/>
                </a:lnTo>
                <a:lnTo>
                  <a:pt x="38" y="1204"/>
                </a:lnTo>
                <a:lnTo>
                  <a:pt x="38" y="1204"/>
                </a:lnTo>
                <a:lnTo>
                  <a:pt x="42" y="1252"/>
                </a:lnTo>
                <a:lnTo>
                  <a:pt x="50" y="1302"/>
                </a:lnTo>
                <a:lnTo>
                  <a:pt x="62" y="1348"/>
                </a:lnTo>
                <a:lnTo>
                  <a:pt x="74" y="1396"/>
                </a:lnTo>
                <a:lnTo>
                  <a:pt x="90" y="1444"/>
                </a:lnTo>
                <a:lnTo>
                  <a:pt x="108" y="1490"/>
                </a:lnTo>
                <a:lnTo>
                  <a:pt x="130" y="1538"/>
                </a:lnTo>
                <a:lnTo>
                  <a:pt x="154" y="1584"/>
                </a:lnTo>
                <a:lnTo>
                  <a:pt x="182" y="1630"/>
                </a:lnTo>
                <a:lnTo>
                  <a:pt x="212" y="1676"/>
                </a:lnTo>
                <a:lnTo>
                  <a:pt x="244" y="1722"/>
                </a:lnTo>
                <a:lnTo>
                  <a:pt x="280" y="1766"/>
                </a:lnTo>
                <a:lnTo>
                  <a:pt x="318" y="1812"/>
                </a:lnTo>
                <a:lnTo>
                  <a:pt x="358" y="1858"/>
                </a:lnTo>
                <a:lnTo>
                  <a:pt x="402" y="1902"/>
                </a:lnTo>
                <a:lnTo>
                  <a:pt x="448" y="1948"/>
                </a:lnTo>
                <a:lnTo>
                  <a:pt x="448" y="1948"/>
                </a:lnTo>
                <a:lnTo>
                  <a:pt x="434" y="1974"/>
                </a:lnTo>
                <a:lnTo>
                  <a:pt x="418" y="1998"/>
                </a:lnTo>
                <a:lnTo>
                  <a:pt x="388" y="2044"/>
                </a:lnTo>
                <a:lnTo>
                  <a:pt x="388" y="2044"/>
                </a:lnTo>
                <a:lnTo>
                  <a:pt x="410" y="1998"/>
                </a:lnTo>
                <a:lnTo>
                  <a:pt x="418" y="1978"/>
                </a:lnTo>
                <a:lnTo>
                  <a:pt x="420" y="1966"/>
                </a:lnTo>
                <a:lnTo>
                  <a:pt x="420" y="1966"/>
                </a:lnTo>
                <a:lnTo>
                  <a:pt x="414" y="1968"/>
                </a:lnTo>
                <a:lnTo>
                  <a:pt x="410" y="1966"/>
                </a:lnTo>
                <a:lnTo>
                  <a:pt x="408" y="1962"/>
                </a:lnTo>
                <a:lnTo>
                  <a:pt x="408" y="1954"/>
                </a:lnTo>
                <a:lnTo>
                  <a:pt x="408" y="1954"/>
                </a:lnTo>
                <a:lnTo>
                  <a:pt x="396" y="1966"/>
                </a:lnTo>
                <a:lnTo>
                  <a:pt x="386" y="1970"/>
                </a:lnTo>
                <a:lnTo>
                  <a:pt x="378" y="1976"/>
                </a:lnTo>
                <a:lnTo>
                  <a:pt x="366" y="1988"/>
                </a:lnTo>
                <a:lnTo>
                  <a:pt x="366" y="1988"/>
                </a:lnTo>
                <a:lnTo>
                  <a:pt x="346" y="2016"/>
                </a:lnTo>
                <a:lnTo>
                  <a:pt x="324" y="2050"/>
                </a:lnTo>
                <a:lnTo>
                  <a:pt x="276" y="2128"/>
                </a:lnTo>
                <a:lnTo>
                  <a:pt x="276" y="2128"/>
                </a:lnTo>
                <a:lnTo>
                  <a:pt x="198" y="2258"/>
                </a:lnTo>
                <a:lnTo>
                  <a:pt x="198" y="2258"/>
                </a:lnTo>
                <a:lnTo>
                  <a:pt x="186" y="2276"/>
                </a:lnTo>
                <a:lnTo>
                  <a:pt x="180" y="2288"/>
                </a:lnTo>
                <a:lnTo>
                  <a:pt x="180" y="2288"/>
                </a:lnTo>
                <a:lnTo>
                  <a:pt x="176" y="2298"/>
                </a:lnTo>
                <a:lnTo>
                  <a:pt x="176" y="2298"/>
                </a:lnTo>
                <a:lnTo>
                  <a:pt x="172" y="2308"/>
                </a:lnTo>
                <a:lnTo>
                  <a:pt x="170" y="2320"/>
                </a:lnTo>
                <a:lnTo>
                  <a:pt x="170" y="2330"/>
                </a:lnTo>
                <a:lnTo>
                  <a:pt x="172" y="2342"/>
                </a:lnTo>
                <a:lnTo>
                  <a:pt x="172" y="2342"/>
                </a:lnTo>
                <a:lnTo>
                  <a:pt x="174" y="2352"/>
                </a:lnTo>
                <a:lnTo>
                  <a:pt x="178" y="2362"/>
                </a:lnTo>
                <a:lnTo>
                  <a:pt x="182" y="2370"/>
                </a:lnTo>
                <a:lnTo>
                  <a:pt x="188" y="2380"/>
                </a:lnTo>
                <a:lnTo>
                  <a:pt x="188" y="2380"/>
                </a:lnTo>
                <a:lnTo>
                  <a:pt x="196" y="2388"/>
                </a:lnTo>
                <a:lnTo>
                  <a:pt x="202" y="2394"/>
                </a:lnTo>
                <a:lnTo>
                  <a:pt x="220" y="2404"/>
                </a:lnTo>
                <a:lnTo>
                  <a:pt x="220" y="2404"/>
                </a:lnTo>
                <a:lnTo>
                  <a:pt x="216" y="2404"/>
                </a:lnTo>
                <a:lnTo>
                  <a:pt x="210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8" y="2406"/>
                </a:lnTo>
                <a:lnTo>
                  <a:pt x="212" y="2414"/>
                </a:lnTo>
                <a:lnTo>
                  <a:pt x="218" y="2420"/>
                </a:lnTo>
                <a:lnTo>
                  <a:pt x="226" y="2426"/>
                </a:lnTo>
                <a:lnTo>
                  <a:pt x="226" y="2426"/>
                </a:lnTo>
                <a:lnTo>
                  <a:pt x="232" y="2428"/>
                </a:lnTo>
                <a:lnTo>
                  <a:pt x="232" y="2428"/>
                </a:lnTo>
                <a:lnTo>
                  <a:pt x="236" y="2430"/>
                </a:lnTo>
                <a:lnTo>
                  <a:pt x="236" y="2430"/>
                </a:lnTo>
                <a:lnTo>
                  <a:pt x="244" y="2432"/>
                </a:lnTo>
                <a:lnTo>
                  <a:pt x="244" y="2432"/>
                </a:lnTo>
                <a:lnTo>
                  <a:pt x="258" y="2436"/>
                </a:lnTo>
                <a:lnTo>
                  <a:pt x="258" y="2436"/>
                </a:lnTo>
                <a:lnTo>
                  <a:pt x="270" y="2438"/>
                </a:lnTo>
                <a:lnTo>
                  <a:pt x="270" y="2438"/>
                </a:lnTo>
                <a:lnTo>
                  <a:pt x="278" y="2438"/>
                </a:lnTo>
                <a:lnTo>
                  <a:pt x="278" y="2438"/>
                </a:lnTo>
                <a:lnTo>
                  <a:pt x="286" y="2436"/>
                </a:lnTo>
                <a:lnTo>
                  <a:pt x="286" y="2436"/>
                </a:lnTo>
                <a:lnTo>
                  <a:pt x="310" y="2432"/>
                </a:lnTo>
                <a:lnTo>
                  <a:pt x="310" y="2432"/>
                </a:lnTo>
                <a:lnTo>
                  <a:pt x="320" y="2430"/>
                </a:lnTo>
                <a:lnTo>
                  <a:pt x="320" y="2430"/>
                </a:lnTo>
                <a:lnTo>
                  <a:pt x="328" y="2430"/>
                </a:lnTo>
                <a:lnTo>
                  <a:pt x="328" y="2430"/>
                </a:lnTo>
                <a:lnTo>
                  <a:pt x="362" y="2422"/>
                </a:lnTo>
                <a:lnTo>
                  <a:pt x="362" y="2422"/>
                </a:lnTo>
                <a:lnTo>
                  <a:pt x="438" y="2404"/>
                </a:lnTo>
                <a:lnTo>
                  <a:pt x="438" y="2404"/>
                </a:lnTo>
                <a:lnTo>
                  <a:pt x="520" y="2380"/>
                </a:lnTo>
                <a:lnTo>
                  <a:pt x="600" y="2356"/>
                </a:lnTo>
                <a:lnTo>
                  <a:pt x="600" y="2356"/>
                </a:lnTo>
                <a:lnTo>
                  <a:pt x="628" y="2350"/>
                </a:lnTo>
                <a:lnTo>
                  <a:pt x="658" y="2340"/>
                </a:lnTo>
                <a:lnTo>
                  <a:pt x="722" y="2320"/>
                </a:lnTo>
                <a:lnTo>
                  <a:pt x="722" y="2320"/>
                </a:lnTo>
                <a:lnTo>
                  <a:pt x="806" y="2294"/>
                </a:lnTo>
                <a:lnTo>
                  <a:pt x="846" y="2282"/>
                </a:lnTo>
                <a:lnTo>
                  <a:pt x="888" y="2268"/>
                </a:lnTo>
                <a:lnTo>
                  <a:pt x="888" y="2268"/>
                </a:lnTo>
                <a:lnTo>
                  <a:pt x="926" y="2258"/>
                </a:lnTo>
                <a:lnTo>
                  <a:pt x="962" y="2246"/>
                </a:lnTo>
                <a:lnTo>
                  <a:pt x="962" y="2246"/>
                </a:lnTo>
                <a:lnTo>
                  <a:pt x="980" y="2240"/>
                </a:lnTo>
                <a:lnTo>
                  <a:pt x="980" y="2240"/>
                </a:lnTo>
                <a:lnTo>
                  <a:pt x="990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6" y="2234"/>
                </a:lnTo>
                <a:lnTo>
                  <a:pt x="998" y="2234"/>
                </a:lnTo>
                <a:lnTo>
                  <a:pt x="998" y="2234"/>
                </a:lnTo>
                <a:lnTo>
                  <a:pt x="1036" y="2246"/>
                </a:lnTo>
                <a:lnTo>
                  <a:pt x="1074" y="2254"/>
                </a:lnTo>
                <a:lnTo>
                  <a:pt x="1152" y="2270"/>
                </a:lnTo>
                <a:lnTo>
                  <a:pt x="1152" y="2270"/>
                </a:lnTo>
                <a:lnTo>
                  <a:pt x="1164" y="2272"/>
                </a:lnTo>
                <a:lnTo>
                  <a:pt x="1182" y="2274"/>
                </a:lnTo>
                <a:lnTo>
                  <a:pt x="1224" y="2280"/>
                </a:lnTo>
                <a:lnTo>
                  <a:pt x="1224" y="2280"/>
                </a:lnTo>
                <a:lnTo>
                  <a:pt x="1268" y="2286"/>
                </a:lnTo>
                <a:lnTo>
                  <a:pt x="1314" y="2288"/>
                </a:lnTo>
                <a:lnTo>
                  <a:pt x="1404" y="2294"/>
                </a:lnTo>
                <a:lnTo>
                  <a:pt x="1404" y="2294"/>
                </a:lnTo>
                <a:lnTo>
                  <a:pt x="1448" y="2294"/>
                </a:lnTo>
                <a:lnTo>
                  <a:pt x="1488" y="2294"/>
                </a:lnTo>
                <a:lnTo>
                  <a:pt x="1488" y="2294"/>
                </a:lnTo>
                <a:lnTo>
                  <a:pt x="1526" y="2292"/>
                </a:lnTo>
                <a:lnTo>
                  <a:pt x="1562" y="2292"/>
                </a:lnTo>
                <a:lnTo>
                  <a:pt x="1562" y="2292"/>
                </a:lnTo>
                <a:lnTo>
                  <a:pt x="1648" y="2286"/>
                </a:lnTo>
                <a:lnTo>
                  <a:pt x="1736" y="2274"/>
                </a:lnTo>
                <a:lnTo>
                  <a:pt x="1824" y="2260"/>
                </a:lnTo>
                <a:lnTo>
                  <a:pt x="1912" y="2240"/>
                </a:lnTo>
                <a:lnTo>
                  <a:pt x="1912" y="2240"/>
                </a:lnTo>
                <a:lnTo>
                  <a:pt x="1998" y="2216"/>
                </a:lnTo>
                <a:lnTo>
                  <a:pt x="2086" y="2188"/>
                </a:lnTo>
                <a:lnTo>
                  <a:pt x="2128" y="2172"/>
                </a:lnTo>
                <a:lnTo>
                  <a:pt x="2170" y="2156"/>
                </a:lnTo>
                <a:lnTo>
                  <a:pt x="2212" y="2138"/>
                </a:lnTo>
                <a:lnTo>
                  <a:pt x="2254" y="2118"/>
                </a:lnTo>
                <a:lnTo>
                  <a:pt x="2254" y="2118"/>
                </a:lnTo>
                <a:lnTo>
                  <a:pt x="2296" y="2096"/>
                </a:lnTo>
                <a:lnTo>
                  <a:pt x="2336" y="2074"/>
                </a:lnTo>
                <a:lnTo>
                  <a:pt x="2336" y="2074"/>
                </a:lnTo>
                <a:lnTo>
                  <a:pt x="2376" y="2050"/>
                </a:lnTo>
                <a:lnTo>
                  <a:pt x="2396" y="2038"/>
                </a:lnTo>
                <a:lnTo>
                  <a:pt x="2416" y="2026"/>
                </a:lnTo>
                <a:lnTo>
                  <a:pt x="2416" y="2026"/>
                </a:lnTo>
                <a:lnTo>
                  <a:pt x="2454" y="2000"/>
                </a:lnTo>
                <a:lnTo>
                  <a:pt x="2492" y="1972"/>
                </a:lnTo>
                <a:lnTo>
                  <a:pt x="2528" y="1944"/>
                </a:lnTo>
                <a:lnTo>
                  <a:pt x="2564" y="1912"/>
                </a:lnTo>
                <a:lnTo>
                  <a:pt x="2564" y="1912"/>
                </a:lnTo>
                <a:lnTo>
                  <a:pt x="2600" y="1882"/>
                </a:lnTo>
                <a:lnTo>
                  <a:pt x="2632" y="1848"/>
                </a:lnTo>
                <a:lnTo>
                  <a:pt x="2664" y="1814"/>
                </a:lnTo>
                <a:lnTo>
                  <a:pt x="2696" y="1778"/>
                </a:lnTo>
                <a:lnTo>
                  <a:pt x="2710" y="1758"/>
                </a:lnTo>
                <a:lnTo>
                  <a:pt x="2710" y="1758"/>
                </a:lnTo>
                <a:lnTo>
                  <a:pt x="2724" y="1740"/>
                </a:lnTo>
                <a:lnTo>
                  <a:pt x="2752" y="1702"/>
                </a:lnTo>
                <a:lnTo>
                  <a:pt x="2752" y="1702"/>
                </a:lnTo>
                <a:lnTo>
                  <a:pt x="2778" y="1662"/>
                </a:lnTo>
                <a:lnTo>
                  <a:pt x="2802" y="1620"/>
                </a:lnTo>
                <a:lnTo>
                  <a:pt x="2802" y="1620"/>
                </a:lnTo>
                <a:lnTo>
                  <a:pt x="2812" y="1596"/>
                </a:lnTo>
                <a:lnTo>
                  <a:pt x="2830" y="1564"/>
                </a:lnTo>
                <a:lnTo>
                  <a:pt x="2846" y="1528"/>
                </a:lnTo>
                <a:lnTo>
                  <a:pt x="2854" y="1512"/>
                </a:lnTo>
                <a:lnTo>
                  <a:pt x="2858" y="1496"/>
                </a:lnTo>
                <a:lnTo>
                  <a:pt x="2858" y="1496"/>
                </a:lnTo>
                <a:lnTo>
                  <a:pt x="2854" y="1500"/>
                </a:lnTo>
                <a:lnTo>
                  <a:pt x="2850" y="1508"/>
                </a:lnTo>
                <a:lnTo>
                  <a:pt x="2840" y="1526"/>
                </a:lnTo>
                <a:lnTo>
                  <a:pt x="2840" y="1526"/>
                </a:lnTo>
                <a:close/>
                <a:moveTo>
                  <a:pt x="448" y="1948"/>
                </a:moveTo>
                <a:lnTo>
                  <a:pt x="448" y="1948"/>
                </a:lnTo>
                <a:lnTo>
                  <a:pt x="454" y="1952"/>
                </a:lnTo>
                <a:lnTo>
                  <a:pt x="458" y="1946"/>
                </a:lnTo>
                <a:lnTo>
                  <a:pt x="458" y="1946"/>
                </a:lnTo>
                <a:lnTo>
                  <a:pt x="448" y="1960"/>
                </a:lnTo>
                <a:lnTo>
                  <a:pt x="448" y="1960"/>
                </a:lnTo>
                <a:lnTo>
                  <a:pt x="452" y="1954"/>
                </a:lnTo>
                <a:lnTo>
                  <a:pt x="448" y="1956"/>
                </a:lnTo>
                <a:lnTo>
                  <a:pt x="440" y="1968"/>
                </a:lnTo>
                <a:lnTo>
                  <a:pt x="440" y="1968"/>
                </a:lnTo>
                <a:lnTo>
                  <a:pt x="446" y="1956"/>
                </a:lnTo>
                <a:lnTo>
                  <a:pt x="448" y="1948"/>
                </a:lnTo>
                <a:lnTo>
                  <a:pt x="448" y="1948"/>
                </a:lnTo>
                <a:close/>
                <a:moveTo>
                  <a:pt x="1656" y="2146"/>
                </a:moveTo>
                <a:lnTo>
                  <a:pt x="1656" y="2146"/>
                </a:lnTo>
                <a:lnTo>
                  <a:pt x="1616" y="2148"/>
                </a:lnTo>
                <a:lnTo>
                  <a:pt x="1578" y="2152"/>
                </a:lnTo>
                <a:lnTo>
                  <a:pt x="1578" y="2152"/>
                </a:lnTo>
                <a:lnTo>
                  <a:pt x="1538" y="2154"/>
                </a:lnTo>
                <a:lnTo>
                  <a:pt x="1538" y="2154"/>
                </a:lnTo>
                <a:lnTo>
                  <a:pt x="1500" y="2154"/>
                </a:lnTo>
                <a:lnTo>
                  <a:pt x="1500" y="2154"/>
                </a:lnTo>
                <a:lnTo>
                  <a:pt x="1424" y="2154"/>
                </a:lnTo>
                <a:lnTo>
                  <a:pt x="1346" y="2150"/>
                </a:lnTo>
                <a:lnTo>
                  <a:pt x="1346" y="2150"/>
                </a:lnTo>
                <a:lnTo>
                  <a:pt x="1272" y="2142"/>
                </a:lnTo>
                <a:lnTo>
                  <a:pt x="1196" y="2132"/>
                </a:lnTo>
                <a:lnTo>
                  <a:pt x="1120" y="2118"/>
                </a:lnTo>
                <a:lnTo>
                  <a:pt x="1046" y="2100"/>
                </a:lnTo>
                <a:lnTo>
                  <a:pt x="1038" y="2098"/>
                </a:lnTo>
                <a:lnTo>
                  <a:pt x="1024" y="2094"/>
                </a:lnTo>
                <a:lnTo>
                  <a:pt x="1006" y="2090"/>
                </a:lnTo>
                <a:lnTo>
                  <a:pt x="996" y="2088"/>
                </a:lnTo>
                <a:lnTo>
                  <a:pt x="990" y="2086"/>
                </a:lnTo>
                <a:lnTo>
                  <a:pt x="990" y="2086"/>
                </a:lnTo>
                <a:lnTo>
                  <a:pt x="986" y="2088"/>
                </a:lnTo>
                <a:lnTo>
                  <a:pt x="986" y="2088"/>
                </a:lnTo>
                <a:lnTo>
                  <a:pt x="930" y="2104"/>
                </a:lnTo>
                <a:lnTo>
                  <a:pt x="930" y="2104"/>
                </a:lnTo>
                <a:lnTo>
                  <a:pt x="854" y="2128"/>
                </a:lnTo>
                <a:lnTo>
                  <a:pt x="854" y="2128"/>
                </a:lnTo>
                <a:lnTo>
                  <a:pt x="698" y="2178"/>
                </a:lnTo>
                <a:lnTo>
                  <a:pt x="698" y="2178"/>
                </a:lnTo>
                <a:lnTo>
                  <a:pt x="362" y="2284"/>
                </a:lnTo>
                <a:lnTo>
                  <a:pt x="362" y="2284"/>
                </a:lnTo>
                <a:lnTo>
                  <a:pt x="278" y="2310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4" y="2312"/>
                </a:lnTo>
                <a:lnTo>
                  <a:pt x="274" y="2312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8" y="2304"/>
                </a:lnTo>
                <a:lnTo>
                  <a:pt x="282" y="2296"/>
                </a:lnTo>
                <a:lnTo>
                  <a:pt x="282" y="2296"/>
                </a:lnTo>
                <a:lnTo>
                  <a:pt x="304" y="2258"/>
                </a:lnTo>
                <a:lnTo>
                  <a:pt x="304" y="2258"/>
                </a:lnTo>
                <a:lnTo>
                  <a:pt x="312" y="2240"/>
                </a:lnTo>
                <a:lnTo>
                  <a:pt x="312" y="2240"/>
                </a:lnTo>
                <a:lnTo>
                  <a:pt x="394" y="2094"/>
                </a:lnTo>
                <a:lnTo>
                  <a:pt x="434" y="2020"/>
                </a:lnTo>
                <a:lnTo>
                  <a:pt x="468" y="1954"/>
                </a:lnTo>
                <a:lnTo>
                  <a:pt x="468" y="1954"/>
                </a:lnTo>
                <a:lnTo>
                  <a:pt x="458" y="1968"/>
                </a:lnTo>
                <a:lnTo>
                  <a:pt x="452" y="1980"/>
                </a:lnTo>
                <a:lnTo>
                  <a:pt x="452" y="1980"/>
                </a:lnTo>
                <a:lnTo>
                  <a:pt x="474" y="1940"/>
                </a:lnTo>
                <a:lnTo>
                  <a:pt x="490" y="1908"/>
                </a:lnTo>
                <a:lnTo>
                  <a:pt x="490" y="1908"/>
                </a:lnTo>
                <a:lnTo>
                  <a:pt x="468" y="1946"/>
                </a:lnTo>
                <a:lnTo>
                  <a:pt x="468" y="1946"/>
                </a:lnTo>
                <a:lnTo>
                  <a:pt x="474" y="1930"/>
                </a:lnTo>
                <a:lnTo>
                  <a:pt x="476" y="1924"/>
                </a:lnTo>
                <a:lnTo>
                  <a:pt x="474" y="1920"/>
                </a:lnTo>
                <a:lnTo>
                  <a:pt x="474" y="1920"/>
                </a:lnTo>
                <a:lnTo>
                  <a:pt x="462" y="1938"/>
                </a:lnTo>
                <a:lnTo>
                  <a:pt x="462" y="1938"/>
                </a:lnTo>
                <a:lnTo>
                  <a:pt x="394" y="1872"/>
                </a:lnTo>
                <a:lnTo>
                  <a:pt x="394" y="1872"/>
                </a:lnTo>
                <a:lnTo>
                  <a:pt x="414" y="1882"/>
                </a:lnTo>
                <a:lnTo>
                  <a:pt x="432" y="1888"/>
                </a:lnTo>
                <a:lnTo>
                  <a:pt x="432" y="1888"/>
                </a:lnTo>
                <a:lnTo>
                  <a:pt x="432" y="1886"/>
                </a:lnTo>
                <a:lnTo>
                  <a:pt x="428" y="1884"/>
                </a:lnTo>
                <a:lnTo>
                  <a:pt x="424" y="1876"/>
                </a:lnTo>
                <a:lnTo>
                  <a:pt x="424" y="1876"/>
                </a:lnTo>
                <a:lnTo>
                  <a:pt x="432" y="1882"/>
                </a:lnTo>
                <a:lnTo>
                  <a:pt x="438" y="1884"/>
                </a:lnTo>
                <a:lnTo>
                  <a:pt x="440" y="1884"/>
                </a:lnTo>
                <a:lnTo>
                  <a:pt x="440" y="1880"/>
                </a:lnTo>
                <a:lnTo>
                  <a:pt x="430" y="1868"/>
                </a:lnTo>
                <a:lnTo>
                  <a:pt x="414" y="1852"/>
                </a:lnTo>
                <a:lnTo>
                  <a:pt x="414" y="1852"/>
                </a:lnTo>
                <a:lnTo>
                  <a:pt x="424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16" y="1848"/>
                </a:lnTo>
                <a:lnTo>
                  <a:pt x="412" y="1842"/>
                </a:lnTo>
                <a:lnTo>
                  <a:pt x="410" y="1836"/>
                </a:lnTo>
                <a:lnTo>
                  <a:pt x="404" y="1830"/>
                </a:lnTo>
                <a:lnTo>
                  <a:pt x="404" y="1830"/>
                </a:lnTo>
                <a:lnTo>
                  <a:pt x="390" y="1814"/>
                </a:lnTo>
                <a:lnTo>
                  <a:pt x="370" y="1790"/>
                </a:lnTo>
                <a:lnTo>
                  <a:pt x="370" y="1790"/>
                </a:lnTo>
                <a:lnTo>
                  <a:pt x="344" y="1762"/>
                </a:lnTo>
                <a:lnTo>
                  <a:pt x="316" y="1730"/>
                </a:lnTo>
                <a:lnTo>
                  <a:pt x="316" y="1730"/>
                </a:lnTo>
                <a:lnTo>
                  <a:pt x="286" y="1694"/>
                </a:lnTo>
                <a:lnTo>
                  <a:pt x="258" y="1656"/>
                </a:lnTo>
                <a:lnTo>
                  <a:pt x="232" y="1618"/>
                </a:lnTo>
                <a:lnTo>
                  <a:pt x="212" y="1582"/>
                </a:lnTo>
                <a:lnTo>
                  <a:pt x="212" y="1582"/>
                </a:lnTo>
                <a:lnTo>
                  <a:pt x="186" y="1536"/>
                </a:lnTo>
                <a:lnTo>
                  <a:pt x="164" y="1490"/>
                </a:lnTo>
                <a:lnTo>
                  <a:pt x="144" y="1442"/>
                </a:lnTo>
                <a:lnTo>
                  <a:pt x="128" y="1394"/>
                </a:lnTo>
                <a:lnTo>
                  <a:pt x="116" y="1346"/>
                </a:lnTo>
                <a:lnTo>
                  <a:pt x="106" y="1298"/>
                </a:lnTo>
                <a:lnTo>
                  <a:pt x="98" y="1250"/>
                </a:lnTo>
                <a:lnTo>
                  <a:pt x="94" y="1204"/>
                </a:lnTo>
                <a:lnTo>
                  <a:pt x="94" y="1204"/>
                </a:lnTo>
                <a:lnTo>
                  <a:pt x="92" y="1156"/>
                </a:lnTo>
                <a:lnTo>
                  <a:pt x="94" y="1110"/>
                </a:lnTo>
                <a:lnTo>
                  <a:pt x="98" y="1066"/>
                </a:lnTo>
                <a:lnTo>
                  <a:pt x="104" y="1020"/>
                </a:lnTo>
                <a:lnTo>
                  <a:pt x="104" y="1020"/>
                </a:lnTo>
                <a:lnTo>
                  <a:pt x="114" y="978"/>
                </a:lnTo>
                <a:lnTo>
                  <a:pt x="124" y="936"/>
                </a:lnTo>
                <a:lnTo>
                  <a:pt x="124" y="936"/>
                </a:lnTo>
                <a:lnTo>
                  <a:pt x="138" y="894"/>
                </a:lnTo>
                <a:lnTo>
                  <a:pt x="138" y="894"/>
                </a:lnTo>
                <a:lnTo>
                  <a:pt x="154" y="856"/>
                </a:lnTo>
                <a:lnTo>
                  <a:pt x="154" y="856"/>
                </a:lnTo>
                <a:lnTo>
                  <a:pt x="154" y="856"/>
                </a:lnTo>
                <a:lnTo>
                  <a:pt x="154" y="858"/>
                </a:lnTo>
                <a:lnTo>
                  <a:pt x="154" y="864"/>
                </a:lnTo>
                <a:lnTo>
                  <a:pt x="154" y="868"/>
                </a:lnTo>
                <a:lnTo>
                  <a:pt x="154" y="870"/>
                </a:lnTo>
                <a:lnTo>
                  <a:pt x="156" y="870"/>
                </a:lnTo>
                <a:lnTo>
                  <a:pt x="156" y="870"/>
                </a:lnTo>
                <a:lnTo>
                  <a:pt x="160" y="862"/>
                </a:lnTo>
                <a:lnTo>
                  <a:pt x="164" y="854"/>
                </a:lnTo>
                <a:lnTo>
                  <a:pt x="164" y="854"/>
                </a:lnTo>
                <a:lnTo>
                  <a:pt x="160" y="864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6" y="856"/>
                </a:lnTo>
                <a:lnTo>
                  <a:pt x="166" y="856"/>
                </a:lnTo>
                <a:lnTo>
                  <a:pt x="166" y="856"/>
                </a:lnTo>
                <a:lnTo>
                  <a:pt x="168" y="858"/>
                </a:lnTo>
                <a:lnTo>
                  <a:pt x="168" y="860"/>
                </a:lnTo>
                <a:lnTo>
                  <a:pt x="170" y="858"/>
                </a:lnTo>
                <a:lnTo>
                  <a:pt x="170" y="858"/>
                </a:lnTo>
                <a:lnTo>
                  <a:pt x="178" y="840"/>
                </a:lnTo>
                <a:lnTo>
                  <a:pt x="184" y="832"/>
                </a:lnTo>
                <a:lnTo>
                  <a:pt x="184" y="832"/>
                </a:lnTo>
                <a:lnTo>
                  <a:pt x="184" y="836"/>
                </a:lnTo>
                <a:lnTo>
                  <a:pt x="184" y="836"/>
                </a:lnTo>
                <a:lnTo>
                  <a:pt x="178" y="846"/>
                </a:lnTo>
                <a:lnTo>
                  <a:pt x="178" y="846"/>
                </a:lnTo>
                <a:lnTo>
                  <a:pt x="182" y="842"/>
                </a:lnTo>
                <a:lnTo>
                  <a:pt x="186" y="832"/>
                </a:lnTo>
                <a:lnTo>
                  <a:pt x="192" y="822"/>
                </a:lnTo>
                <a:lnTo>
                  <a:pt x="194" y="816"/>
                </a:lnTo>
                <a:lnTo>
                  <a:pt x="194" y="816"/>
                </a:lnTo>
                <a:lnTo>
                  <a:pt x="196" y="820"/>
                </a:lnTo>
                <a:lnTo>
                  <a:pt x="198" y="820"/>
                </a:lnTo>
                <a:lnTo>
                  <a:pt x="200" y="818"/>
                </a:lnTo>
                <a:lnTo>
                  <a:pt x="200" y="818"/>
                </a:lnTo>
                <a:lnTo>
                  <a:pt x="224" y="772"/>
                </a:lnTo>
                <a:lnTo>
                  <a:pt x="254" y="724"/>
                </a:lnTo>
                <a:lnTo>
                  <a:pt x="288" y="672"/>
                </a:lnTo>
                <a:lnTo>
                  <a:pt x="328" y="622"/>
                </a:lnTo>
                <a:lnTo>
                  <a:pt x="328" y="622"/>
                </a:lnTo>
                <a:lnTo>
                  <a:pt x="372" y="572"/>
                </a:lnTo>
                <a:lnTo>
                  <a:pt x="420" y="524"/>
                </a:lnTo>
                <a:lnTo>
                  <a:pt x="470" y="478"/>
                </a:lnTo>
                <a:lnTo>
                  <a:pt x="522" y="438"/>
                </a:lnTo>
                <a:lnTo>
                  <a:pt x="522" y="438"/>
                </a:lnTo>
                <a:lnTo>
                  <a:pt x="540" y="426"/>
                </a:lnTo>
                <a:lnTo>
                  <a:pt x="540" y="426"/>
                </a:lnTo>
                <a:lnTo>
                  <a:pt x="582" y="396"/>
                </a:lnTo>
                <a:lnTo>
                  <a:pt x="624" y="368"/>
                </a:lnTo>
                <a:lnTo>
                  <a:pt x="666" y="344"/>
                </a:lnTo>
                <a:lnTo>
                  <a:pt x="710" y="320"/>
                </a:lnTo>
                <a:lnTo>
                  <a:pt x="710" y="320"/>
                </a:lnTo>
                <a:lnTo>
                  <a:pt x="756" y="298"/>
                </a:lnTo>
                <a:lnTo>
                  <a:pt x="800" y="278"/>
                </a:lnTo>
                <a:lnTo>
                  <a:pt x="846" y="258"/>
                </a:lnTo>
                <a:lnTo>
                  <a:pt x="890" y="242"/>
                </a:lnTo>
                <a:lnTo>
                  <a:pt x="890" y="242"/>
                </a:lnTo>
                <a:lnTo>
                  <a:pt x="936" y="226"/>
                </a:lnTo>
                <a:lnTo>
                  <a:pt x="982" y="212"/>
                </a:lnTo>
                <a:lnTo>
                  <a:pt x="1030" y="198"/>
                </a:lnTo>
                <a:lnTo>
                  <a:pt x="1076" y="186"/>
                </a:lnTo>
                <a:lnTo>
                  <a:pt x="1076" y="186"/>
                </a:lnTo>
                <a:lnTo>
                  <a:pt x="1122" y="176"/>
                </a:lnTo>
                <a:lnTo>
                  <a:pt x="1170" y="168"/>
                </a:lnTo>
                <a:lnTo>
                  <a:pt x="1264" y="154"/>
                </a:lnTo>
                <a:lnTo>
                  <a:pt x="1264" y="154"/>
                </a:lnTo>
                <a:lnTo>
                  <a:pt x="1358" y="146"/>
                </a:lnTo>
                <a:lnTo>
                  <a:pt x="1406" y="144"/>
                </a:lnTo>
                <a:lnTo>
                  <a:pt x="1454" y="144"/>
                </a:lnTo>
                <a:lnTo>
                  <a:pt x="1500" y="144"/>
                </a:lnTo>
                <a:lnTo>
                  <a:pt x="1548" y="146"/>
                </a:lnTo>
                <a:lnTo>
                  <a:pt x="1596" y="148"/>
                </a:lnTo>
                <a:lnTo>
                  <a:pt x="1644" y="152"/>
                </a:lnTo>
                <a:lnTo>
                  <a:pt x="1644" y="152"/>
                </a:lnTo>
                <a:lnTo>
                  <a:pt x="1690" y="158"/>
                </a:lnTo>
                <a:lnTo>
                  <a:pt x="1738" y="164"/>
                </a:lnTo>
                <a:lnTo>
                  <a:pt x="1738" y="164"/>
                </a:lnTo>
                <a:lnTo>
                  <a:pt x="1786" y="174"/>
                </a:lnTo>
                <a:lnTo>
                  <a:pt x="1832" y="182"/>
                </a:lnTo>
                <a:lnTo>
                  <a:pt x="1832" y="182"/>
                </a:lnTo>
                <a:lnTo>
                  <a:pt x="1880" y="194"/>
                </a:lnTo>
                <a:lnTo>
                  <a:pt x="1928" y="206"/>
                </a:lnTo>
                <a:lnTo>
                  <a:pt x="1928" y="206"/>
                </a:lnTo>
                <a:lnTo>
                  <a:pt x="1974" y="220"/>
                </a:lnTo>
                <a:lnTo>
                  <a:pt x="2020" y="236"/>
                </a:lnTo>
                <a:lnTo>
                  <a:pt x="2020" y="236"/>
                </a:lnTo>
                <a:lnTo>
                  <a:pt x="2068" y="254"/>
                </a:lnTo>
                <a:lnTo>
                  <a:pt x="2116" y="274"/>
                </a:lnTo>
                <a:lnTo>
                  <a:pt x="2164" y="294"/>
                </a:lnTo>
                <a:lnTo>
                  <a:pt x="2210" y="318"/>
                </a:lnTo>
                <a:lnTo>
                  <a:pt x="2210" y="318"/>
                </a:lnTo>
                <a:lnTo>
                  <a:pt x="2256" y="342"/>
                </a:lnTo>
                <a:lnTo>
                  <a:pt x="2302" y="368"/>
                </a:lnTo>
                <a:lnTo>
                  <a:pt x="2346" y="396"/>
                </a:lnTo>
                <a:lnTo>
                  <a:pt x="2388" y="426"/>
                </a:lnTo>
                <a:lnTo>
                  <a:pt x="2388" y="426"/>
                </a:lnTo>
                <a:lnTo>
                  <a:pt x="2430" y="458"/>
                </a:lnTo>
                <a:lnTo>
                  <a:pt x="2470" y="490"/>
                </a:lnTo>
                <a:lnTo>
                  <a:pt x="2508" y="526"/>
                </a:lnTo>
                <a:lnTo>
                  <a:pt x="2544" y="562"/>
                </a:lnTo>
                <a:lnTo>
                  <a:pt x="2580" y="598"/>
                </a:lnTo>
                <a:lnTo>
                  <a:pt x="2612" y="638"/>
                </a:lnTo>
                <a:lnTo>
                  <a:pt x="2642" y="678"/>
                </a:lnTo>
                <a:lnTo>
                  <a:pt x="2670" y="718"/>
                </a:lnTo>
                <a:lnTo>
                  <a:pt x="2670" y="718"/>
                </a:lnTo>
                <a:lnTo>
                  <a:pt x="2682" y="736"/>
                </a:lnTo>
                <a:lnTo>
                  <a:pt x="2682" y="736"/>
                </a:lnTo>
                <a:lnTo>
                  <a:pt x="2706" y="776"/>
                </a:lnTo>
                <a:lnTo>
                  <a:pt x="2728" y="820"/>
                </a:lnTo>
                <a:lnTo>
                  <a:pt x="2748" y="866"/>
                </a:lnTo>
                <a:lnTo>
                  <a:pt x="2766" y="912"/>
                </a:lnTo>
                <a:lnTo>
                  <a:pt x="2766" y="912"/>
                </a:lnTo>
                <a:lnTo>
                  <a:pt x="2780" y="960"/>
                </a:lnTo>
                <a:lnTo>
                  <a:pt x="2792" y="1006"/>
                </a:lnTo>
                <a:lnTo>
                  <a:pt x="2800" y="1048"/>
                </a:lnTo>
                <a:lnTo>
                  <a:pt x="2806" y="1088"/>
                </a:lnTo>
                <a:lnTo>
                  <a:pt x="2806" y="1088"/>
                </a:lnTo>
                <a:lnTo>
                  <a:pt x="2804" y="1070"/>
                </a:lnTo>
                <a:lnTo>
                  <a:pt x="2804" y="1054"/>
                </a:lnTo>
                <a:lnTo>
                  <a:pt x="2804" y="1054"/>
                </a:lnTo>
                <a:lnTo>
                  <a:pt x="2808" y="1084"/>
                </a:lnTo>
                <a:lnTo>
                  <a:pt x="2808" y="1084"/>
                </a:lnTo>
                <a:lnTo>
                  <a:pt x="2810" y="1106"/>
                </a:lnTo>
                <a:lnTo>
                  <a:pt x="2810" y="1106"/>
                </a:lnTo>
                <a:lnTo>
                  <a:pt x="2814" y="1148"/>
                </a:lnTo>
                <a:lnTo>
                  <a:pt x="2814" y="1148"/>
                </a:lnTo>
                <a:lnTo>
                  <a:pt x="2812" y="1096"/>
                </a:lnTo>
                <a:lnTo>
                  <a:pt x="2812" y="1096"/>
                </a:lnTo>
                <a:lnTo>
                  <a:pt x="2816" y="1116"/>
                </a:lnTo>
                <a:lnTo>
                  <a:pt x="2818" y="1122"/>
                </a:lnTo>
                <a:lnTo>
                  <a:pt x="2820" y="1126"/>
                </a:lnTo>
                <a:lnTo>
                  <a:pt x="2820" y="1126"/>
                </a:lnTo>
                <a:lnTo>
                  <a:pt x="2820" y="1098"/>
                </a:lnTo>
                <a:lnTo>
                  <a:pt x="2820" y="1098"/>
                </a:lnTo>
                <a:lnTo>
                  <a:pt x="2818" y="1070"/>
                </a:lnTo>
                <a:lnTo>
                  <a:pt x="2818" y="1070"/>
                </a:lnTo>
                <a:lnTo>
                  <a:pt x="2820" y="1078"/>
                </a:lnTo>
                <a:lnTo>
                  <a:pt x="2820" y="1074"/>
                </a:lnTo>
                <a:lnTo>
                  <a:pt x="2822" y="1058"/>
                </a:lnTo>
                <a:lnTo>
                  <a:pt x="2822" y="1058"/>
                </a:lnTo>
                <a:lnTo>
                  <a:pt x="2824" y="1074"/>
                </a:lnTo>
                <a:lnTo>
                  <a:pt x="2826" y="1082"/>
                </a:lnTo>
                <a:lnTo>
                  <a:pt x="2826" y="1082"/>
                </a:lnTo>
                <a:lnTo>
                  <a:pt x="2822" y="1048"/>
                </a:lnTo>
                <a:lnTo>
                  <a:pt x="2822" y="1048"/>
                </a:lnTo>
                <a:lnTo>
                  <a:pt x="2818" y="1012"/>
                </a:lnTo>
                <a:lnTo>
                  <a:pt x="2818" y="1012"/>
                </a:lnTo>
                <a:lnTo>
                  <a:pt x="2814" y="978"/>
                </a:lnTo>
                <a:lnTo>
                  <a:pt x="2808" y="948"/>
                </a:lnTo>
                <a:lnTo>
                  <a:pt x="2808" y="948"/>
                </a:lnTo>
                <a:lnTo>
                  <a:pt x="2824" y="1008"/>
                </a:lnTo>
                <a:lnTo>
                  <a:pt x="2830" y="1030"/>
                </a:lnTo>
                <a:lnTo>
                  <a:pt x="2838" y="1046"/>
                </a:lnTo>
                <a:lnTo>
                  <a:pt x="2838" y="1046"/>
                </a:lnTo>
                <a:lnTo>
                  <a:pt x="2842" y="1040"/>
                </a:lnTo>
                <a:lnTo>
                  <a:pt x="2846" y="1036"/>
                </a:lnTo>
                <a:lnTo>
                  <a:pt x="2846" y="1036"/>
                </a:lnTo>
                <a:lnTo>
                  <a:pt x="2850" y="1040"/>
                </a:lnTo>
                <a:lnTo>
                  <a:pt x="2856" y="1048"/>
                </a:lnTo>
                <a:lnTo>
                  <a:pt x="2856" y="1048"/>
                </a:lnTo>
                <a:lnTo>
                  <a:pt x="2856" y="1028"/>
                </a:lnTo>
                <a:lnTo>
                  <a:pt x="2856" y="1028"/>
                </a:lnTo>
                <a:lnTo>
                  <a:pt x="2856" y="1026"/>
                </a:lnTo>
                <a:lnTo>
                  <a:pt x="2856" y="1026"/>
                </a:lnTo>
                <a:lnTo>
                  <a:pt x="2862" y="1082"/>
                </a:lnTo>
                <a:lnTo>
                  <a:pt x="2864" y="1136"/>
                </a:lnTo>
                <a:lnTo>
                  <a:pt x="2864" y="1136"/>
                </a:lnTo>
                <a:lnTo>
                  <a:pt x="2864" y="1170"/>
                </a:lnTo>
                <a:lnTo>
                  <a:pt x="2864" y="1170"/>
                </a:lnTo>
                <a:lnTo>
                  <a:pt x="2862" y="1170"/>
                </a:lnTo>
                <a:lnTo>
                  <a:pt x="2862" y="1170"/>
                </a:lnTo>
                <a:lnTo>
                  <a:pt x="2860" y="1182"/>
                </a:lnTo>
                <a:lnTo>
                  <a:pt x="2858" y="1188"/>
                </a:lnTo>
                <a:lnTo>
                  <a:pt x="2856" y="1192"/>
                </a:lnTo>
                <a:lnTo>
                  <a:pt x="2854" y="1198"/>
                </a:lnTo>
                <a:lnTo>
                  <a:pt x="2854" y="1198"/>
                </a:lnTo>
                <a:lnTo>
                  <a:pt x="2846" y="1240"/>
                </a:lnTo>
                <a:lnTo>
                  <a:pt x="2834" y="1304"/>
                </a:lnTo>
                <a:lnTo>
                  <a:pt x="2834" y="1304"/>
                </a:lnTo>
                <a:lnTo>
                  <a:pt x="2826" y="1340"/>
                </a:lnTo>
                <a:lnTo>
                  <a:pt x="2820" y="1358"/>
                </a:lnTo>
                <a:lnTo>
                  <a:pt x="2820" y="1358"/>
                </a:lnTo>
                <a:lnTo>
                  <a:pt x="2816" y="1376"/>
                </a:lnTo>
                <a:lnTo>
                  <a:pt x="2816" y="1376"/>
                </a:lnTo>
                <a:lnTo>
                  <a:pt x="2804" y="1410"/>
                </a:lnTo>
                <a:lnTo>
                  <a:pt x="2804" y="1410"/>
                </a:lnTo>
                <a:lnTo>
                  <a:pt x="2792" y="1442"/>
                </a:lnTo>
                <a:lnTo>
                  <a:pt x="2792" y="1442"/>
                </a:lnTo>
                <a:lnTo>
                  <a:pt x="2776" y="1480"/>
                </a:lnTo>
                <a:lnTo>
                  <a:pt x="2760" y="1518"/>
                </a:lnTo>
                <a:lnTo>
                  <a:pt x="2740" y="1554"/>
                </a:lnTo>
                <a:lnTo>
                  <a:pt x="2720" y="1590"/>
                </a:lnTo>
                <a:lnTo>
                  <a:pt x="2720" y="1590"/>
                </a:lnTo>
                <a:lnTo>
                  <a:pt x="2698" y="1624"/>
                </a:lnTo>
                <a:lnTo>
                  <a:pt x="2676" y="1656"/>
                </a:lnTo>
                <a:lnTo>
                  <a:pt x="2652" y="1686"/>
                </a:lnTo>
                <a:lnTo>
                  <a:pt x="2626" y="1716"/>
                </a:lnTo>
                <a:lnTo>
                  <a:pt x="2626" y="1716"/>
                </a:lnTo>
                <a:lnTo>
                  <a:pt x="2602" y="1744"/>
                </a:lnTo>
                <a:lnTo>
                  <a:pt x="2576" y="1772"/>
                </a:lnTo>
                <a:lnTo>
                  <a:pt x="2550" y="1796"/>
                </a:lnTo>
                <a:lnTo>
                  <a:pt x="2522" y="1822"/>
                </a:lnTo>
                <a:lnTo>
                  <a:pt x="2468" y="1866"/>
                </a:lnTo>
                <a:lnTo>
                  <a:pt x="2412" y="1906"/>
                </a:lnTo>
                <a:lnTo>
                  <a:pt x="2412" y="1906"/>
                </a:lnTo>
                <a:lnTo>
                  <a:pt x="2412" y="1904"/>
                </a:lnTo>
                <a:lnTo>
                  <a:pt x="2414" y="1900"/>
                </a:lnTo>
                <a:lnTo>
                  <a:pt x="2416" y="1896"/>
                </a:lnTo>
                <a:lnTo>
                  <a:pt x="2416" y="1894"/>
                </a:lnTo>
                <a:lnTo>
                  <a:pt x="2416" y="1894"/>
                </a:lnTo>
                <a:lnTo>
                  <a:pt x="2410" y="1898"/>
                </a:lnTo>
                <a:lnTo>
                  <a:pt x="2404" y="1902"/>
                </a:lnTo>
                <a:lnTo>
                  <a:pt x="2404" y="1902"/>
                </a:lnTo>
                <a:lnTo>
                  <a:pt x="2410" y="1896"/>
                </a:lnTo>
                <a:lnTo>
                  <a:pt x="2412" y="1894"/>
                </a:lnTo>
                <a:lnTo>
                  <a:pt x="2410" y="1892"/>
                </a:lnTo>
                <a:lnTo>
                  <a:pt x="2410" y="1892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6"/>
                </a:lnTo>
                <a:lnTo>
                  <a:pt x="2402" y="1896"/>
                </a:lnTo>
                <a:lnTo>
                  <a:pt x="2400" y="1896"/>
                </a:lnTo>
                <a:lnTo>
                  <a:pt x="2400" y="1896"/>
                </a:lnTo>
                <a:lnTo>
                  <a:pt x="2386" y="1904"/>
                </a:lnTo>
                <a:lnTo>
                  <a:pt x="2378" y="1906"/>
                </a:lnTo>
                <a:lnTo>
                  <a:pt x="2378" y="1906"/>
                </a:lnTo>
                <a:lnTo>
                  <a:pt x="2380" y="1904"/>
                </a:lnTo>
                <a:lnTo>
                  <a:pt x="2380" y="1904"/>
                </a:lnTo>
                <a:lnTo>
                  <a:pt x="2388" y="1898"/>
                </a:lnTo>
                <a:lnTo>
                  <a:pt x="2388" y="1898"/>
                </a:lnTo>
                <a:lnTo>
                  <a:pt x="2384" y="1900"/>
                </a:lnTo>
                <a:lnTo>
                  <a:pt x="2376" y="1904"/>
                </a:lnTo>
                <a:lnTo>
                  <a:pt x="2376" y="1904"/>
                </a:lnTo>
                <a:lnTo>
                  <a:pt x="2368" y="1910"/>
                </a:lnTo>
                <a:lnTo>
                  <a:pt x="2364" y="1912"/>
                </a:lnTo>
                <a:lnTo>
                  <a:pt x="2364" y="1912"/>
                </a:lnTo>
                <a:lnTo>
                  <a:pt x="2364" y="1908"/>
                </a:lnTo>
                <a:lnTo>
                  <a:pt x="2364" y="1908"/>
                </a:lnTo>
                <a:lnTo>
                  <a:pt x="2360" y="1908"/>
                </a:lnTo>
                <a:lnTo>
                  <a:pt x="2360" y="1908"/>
                </a:lnTo>
                <a:lnTo>
                  <a:pt x="2282" y="1952"/>
                </a:lnTo>
                <a:lnTo>
                  <a:pt x="2238" y="1976"/>
                </a:lnTo>
                <a:lnTo>
                  <a:pt x="2190" y="2000"/>
                </a:lnTo>
                <a:lnTo>
                  <a:pt x="2190" y="2000"/>
                </a:lnTo>
                <a:lnTo>
                  <a:pt x="2142" y="2022"/>
                </a:lnTo>
                <a:lnTo>
                  <a:pt x="2090" y="2042"/>
                </a:lnTo>
                <a:lnTo>
                  <a:pt x="2040" y="2062"/>
                </a:lnTo>
                <a:lnTo>
                  <a:pt x="1988" y="2078"/>
                </a:lnTo>
                <a:lnTo>
                  <a:pt x="1988" y="2078"/>
                </a:lnTo>
                <a:lnTo>
                  <a:pt x="1970" y="2084"/>
                </a:lnTo>
                <a:lnTo>
                  <a:pt x="1970" y="2084"/>
                </a:lnTo>
                <a:lnTo>
                  <a:pt x="1892" y="2104"/>
                </a:lnTo>
                <a:lnTo>
                  <a:pt x="1812" y="2122"/>
                </a:lnTo>
                <a:lnTo>
                  <a:pt x="1734" y="2136"/>
                </a:lnTo>
                <a:lnTo>
                  <a:pt x="1656" y="2146"/>
                </a:lnTo>
                <a:lnTo>
                  <a:pt x="1656" y="2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0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81367" y="1798899"/>
            <a:ext cx="27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Q&amp;A Discussion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987824" y="844610"/>
            <a:ext cx="3096344" cy="2606660"/>
          </a:xfrm>
          <a:custGeom>
            <a:avLst/>
            <a:gdLst>
              <a:gd name="T0" fmla="*/ 2800 w 2896"/>
              <a:gd name="T1" fmla="*/ 1578 h 2438"/>
              <a:gd name="T2" fmla="*/ 2744 w 2896"/>
              <a:gd name="T3" fmla="*/ 1658 h 2438"/>
              <a:gd name="T4" fmla="*/ 2468 w 2896"/>
              <a:gd name="T5" fmla="*/ 1940 h 2438"/>
              <a:gd name="T6" fmla="*/ 2224 w 2896"/>
              <a:gd name="T7" fmla="*/ 2082 h 2438"/>
              <a:gd name="T8" fmla="*/ 1990 w 2896"/>
              <a:gd name="T9" fmla="*/ 2170 h 2438"/>
              <a:gd name="T10" fmla="*/ 2546 w 2896"/>
              <a:gd name="T11" fmla="*/ 1868 h 2438"/>
              <a:gd name="T12" fmla="*/ 2820 w 2896"/>
              <a:gd name="T13" fmla="*/ 1502 h 2438"/>
              <a:gd name="T14" fmla="*/ 2880 w 2896"/>
              <a:gd name="T15" fmla="*/ 1152 h 2438"/>
              <a:gd name="T16" fmla="*/ 2844 w 2896"/>
              <a:gd name="T17" fmla="*/ 888 h 2438"/>
              <a:gd name="T18" fmla="*/ 2626 w 2896"/>
              <a:gd name="T19" fmla="*/ 510 h 2438"/>
              <a:gd name="T20" fmla="*/ 2578 w 2896"/>
              <a:gd name="T21" fmla="*/ 424 h 2438"/>
              <a:gd name="T22" fmla="*/ 2384 w 2896"/>
              <a:gd name="T23" fmla="*/ 256 h 2438"/>
              <a:gd name="T24" fmla="*/ 2090 w 2896"/>
              <a:gd name="T25" fmla="*/ 110 h 2438"/>
              <a:gd name="T26" fmla="*/ 1528 w 2896"/>
              <a:gd name="T27" fmla="*/ 2 h 2438"/>
              <a:gd name="T28" fmla="*/ 1062 w 2896"/>
              <a:gd name="T29" fmla="*/ 48 h 2438"/>
              <a:gd name="T30" fmla="*/ 566 w 2896"/>
              <a:gd name="T31" fmla="*/ 244 h 2438"/>
              <a:gd name="T32" fmla="*/ 92 w 2896"/>
              <a:gd name="T33" fmla="*/ 742 h 2438"/>
              <a:gd name="T34" fmla="*/ 52 w 2896"/>
              <a:gd name="T35" fmla="*/ 1440 h 2438"/>
              <a:gd name="T36" fmla="*/ 120 w 2896"/>
              <a:gd name="T37" fmla="*/ 1576 h 2438"/>
              <a:gd name="T38" fmla="*/ 102 w 2896"/>
              <a:gd name="T39" fmla="*/ 1512 h 2438"/>
              <a:gd name="T40" fmla="*/ 68 w 2896"/>
              <a:gd name="T41" fmla="*/ 1394 h 2438"/>
              <a:gd name="T42" fmla="*/ 38 w 2896"/>
              <a:gd name="T43" fmla="*/ 1204 h 2438"/>
              <a:gd name="T44" fmla="*/ 402 w 2896"/>
              <a:gd name="T45" fmla="*/ 1902 h 2438"/>
              <a:gd name="T46" fmla="*/ 408 w 2896"/>
              <a:gd name="T47" fmla="*/ 1954 h 2438"/>
              <a:gd name="T48" fmla="*/ 176 w 2896"/>
              <a:gd name="T49" fmla="*/ 2298 h 2438"/>
              <a:gd name="T50" fmla="*/ 220 w 2896"/>
              <a:gd name="T51" fmla="*/ 2404 h 2438"/>
              <a:gd name="T52" fmla="*/ 236 w 2896"/>
              <a:gd name="T53" fmla="*/ 2430 h 2438"/>
              <a:gd name="T54" fmla="*/ 328 w 2896"/>
              <a:gd name="T55" fmla="*/ 2430 h 2438"/>
              <a:gd name="T56" fmla="*/ 888 w 2896"/>
              <a:gd name="T57" fmla="*/ 2268 h 2438"/>
              <a:gd name="T58" fmla="*/ 994 w 2896"/>
              <a:gd name="T59" fmla="*/ 2234 h 2438"/>
              <a:gd name="T60" fmla="*/ 1404 w 2896"/>
              <a:gd name="T61" fmla="*/ 2294 h 2438"/>
              <a:gd name="T62" fmla="*/ 2128 w 2896"/>
              <a:gd name="T63" fmla="*/ 2172 h 2438"/>
              <a:gd name="T64" fmla="*/ 2564 w 2896"/>
              <a:gd name="T65" fmla="*/ 1912 h 2438"/>
              <a:gd name="T66" fmla="*/ 2830 w 2896"/>
              <a:gd name="T67" fmla="*/ 1564 h 2438"/>
              <a:gd name="T68" fmla="*/ 448 w 2896"/>
              <a:gd name="T69" fmla="*/ 1960 h 2438"/>
              <a:gd name="T70" fmla="*/ 1500 w 2896"/>
              <a:gd name="T71" fmla="*/ 2154 h 2438"/>
              <a:gd name="T72" fmla="*/ 986 w 2896"/>
              <a:gd name="T73" fmla="*/ 2088 h 2438"/>
              <a:gd name="T74" fmla="*/ 276 w 2896"/>
              <a:gd name="T75" fmla="*/ 2312 h 2438"/>
              <a:gd name="T76" fmla="*/ 304 w 2896"/>
              <a:gd name="T77" fmla="*/ 2258 h 2438"/>
              <a:gd name="T78" fmla="*/ 474 w 2896"/>
              <a:gd name="T79" fmla="*/ 1930 h 2438"/>
              <a:gd name="T80" fmla="*/ 432 w 2896"/>
              <a:gd name="T81" fmla="*/ 1882 h 2438"/>
              <a:gd name="T82" fmla="*/ 404 w 2896"/>
              <a:gd name="T83" fmla="*/ 1830 h 2438"/>
              <a:gd name="T84" fmla="*/ 128 w 2896"/>
              <a:gd name="T85" fmla="*/ 1394 h 2438"/>
              <a:gd name="T86" fmla="*/ 138 w 2896"/>
              <a:gd name="T87" fmla="*/ 894 h 2438"/>
              <a:gd name="T88" fmla="*/ 160 w 2896"/>
              <a:gd name="T89" fmla="*/ 868 h 2438"/>
              <a:gd name="T90" fmla="*/ 178 w 2896"/>
              <a:gd name="T91" fmla="*/ 846 h 2438"/>
              <a:gd name="T92" fmla="*/ 328 w 2896"/>
              <a:gd name="T93" fmla="*/ 622 h 2438"/>
              <a:gd name="T94" fmla="*/ 846 w 2896"/>
              <a:gd name="T95" fmla="*/ 258 h 2438"/>
              <a:gd name="T96" fmla="*/ 1500 w 2896"/>
              <a:gd name="T97" fmla="*/ 144 h 2438"/>
              <a:gd name="T98" fmla="*/ 2020 w 2896"/>
              <a:gd name="T99" fmla="*/ 236 h 2438"/>
              <a:gd name="T100" fmla="*/ 2544 w 2896"/>
              <a:gd name="T101" fmla="*/ 562 h 2438"/>
              <a:gd name="T102" fmla="*/ 2800 w 2896"/>
              <a:gd name="T103" fmla="*/ 1048 h 2438"/>
              <a:gd name="T104" fmla="*/ 2818 w 2896"/>
              <a:gd name="T105" fmla="*/ 1122 h 2438"/>
              <a:gd name="T106" fmla="*/ 2822 w 2896"/>
              <a:gd name="T107" fmla="*/ 1048 h 2438"/>
              <a:gd name="T108" fmla="*/ 2856 w 2896"/>
              <a:gd name="T109" fmla="*/ 1048 h 2438"/>
              <a:gd name="T110" fmla="*/ 2854 w 2896"/>
              <a:gd name="T111" fmla="*/ 1198 h 2438"/>
              <a:gd name="T112" fmla="*/ 2760 w 2896"/>
              <a:gd name="T113" fmla="*/ 1518 h 2438"/>
              <a:gd name="T114" fmla="*/ 2412 w 2896"/>
              <a:gd name="T115" fmla="*/ 1906 h 2438"/>
              <a:gd name="T116" fmla="*/ 2402 w 2896"/>
              <a:gd name="T117" fmla="*/ 1898 h 2438"/>
              <a:gd name="T118" fmla="*/ 2368 w 2896"/>
              <a:gd name="T119" fmla="*/ 1910 h 2438"/>
              <a:gd name="T120" fmla="*/ 1988 w 2896"/>
              <a:gd name="T121" fmla="*/ 2078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96" h="2438">
                <a:moveTo>
                  <a:pt x="2840" y="1526"/>
                </a:moveTo>
                <a:lnTo>
                  <a:pt x="2840" y="1526"/>
                </a:lnTo>
                <a:lnTo>
                  <a:pt x="2844" y="1512"/>
                </a:lnTo>
                <a:lnTo>
                  <a:pt x="2844" y="1512"/>
                </a:lnTo>
                <a:lnTo>
                  <a:pt x="2838" y="1522"/>
                </a:lnTo>
                <a:lnTo>
                  <a:pt x="2830" y="1534"/>
                </a:lnTo>
                <a:lnTo>
                  <a:pt x="2830" y="1534"/>
                </a:lnTo>
                <a:lnTo>
                  <a:pt x="2822" y="1548"/>
                </a:lnTo>
                <a:lnTo>
                  <a:pt x="2816" y="1558"/>
                </a:lnTo>
                <a:lnTo>
                  <a:pt x="2816" y="1558"/>
                </a:lnTo>
                <a:lnTo>
                  <a:pt x="2816" y="1552"/>
                </a:lnTo>
                <a:lnTo>
                  <a:pt x="2818" y="1550"/>
                </a:lnTo>
                <a:lnTo>
                  <a:pt x="2816" y="1550"/>
                </a:lnTo>
                <a:lnTo>
                  <a:pt x="2816" y="1550"/>
                </a:lnTo>
                <a:lnTo>
                  <a:pt x="2800" y="1578"/>
                </a:lnTo>
                <a:lnTo>
                  <a:pt x="2786" y="1602"/>
                </a:lnTo>
                <a:lnTo>
                  <a:pt x="2786" y="1602"/>
                </a:lnTo>
                <a:lnTo>
                  <a:pt x="2770" y="1626"/>
                </a:lnTo>
                <a:lnTo>
                  <a:pt x="2754" y="1650"/>
                </a:lnTo>
                <a:lnTo>
                  <a:pt x="2754" y="1650"/>
                </a:lnTo>
                <a:lnTo>
                  <a:pt x="2756" y="1644"/>
                </a:lnTo>
                <a:lnTo>
                  <a:pt x="2756" y="1646"/>
                </a:lnTo>
                <a:lnTo>
                  <a:pt x="2754" y="1648"/>
                </a:lnTo>
                <a:lnTo>
                  <a:pt x="2752" y="1648"/>
                </a:lnTo>
                <a:lnTo>
                  <a:pt x="2752" y="1648"/>
                </a:lnTo>
                <a:lnTo>
                  <a:pt x="2758" y="1638"/>
                </a:lnTo>
                <a:lnTo>
                  <a:pt x="2760" y="1634"/>
                </a:lnTo>
                <a:lnTo>
                  <a:pt x="2762" y="1632"/>
                </a:lnTo>
                <a:lnTo>
                  <a:pt x="2762" y="1632"/>
                </a:lnTo>
                <a:lnTo>
                  <a:pt x="2744" y="1658"/>
                </a:lnTo>
                <a:lnTo>
                  <a:pt x="2726" y="1684"/>
                </a:lnTo>
                <a:lnTo>
                  <a:pt x="2690" y="1730"/>
                </a:lnTo>
                <a:lnTo>
                  <a:pt x="2650" y="1774"/>
                </a:lnTo>
                <a:lnTo>
                  <a:pt x="2610" y="1816"/>
                </a:lnTo>
                <a:lnTo>
                  <a:pt x="2610" y="1816"/>
                </a:lnTo>
                <a:lnTo>
                  <a:pt x="2572" y="1852"/>
                </a:lnTo>
                <a:lnTo>
                  <a:pt x="2572" y="1852"/>
                </a:lnTo>
                <a:lnTo>
                  <a:pt x="2532" y="1886"/>
                </a:lnTo>
                <a:lnTo>
                  <a:pt x="2532" y="1886"/>
                </a:lnTo>
                <a:lnTo>
                  <a:pt x="2526" y="1892"/>
                </a:lnTo>
                <a:lnTo>
                  <a:pt x="2518" y="1900"/>
                </a:lnTo>
                <a:lnTo>
                  <a:pt x="2518" y="1900"/>
                </a:lnTo>
                <a:lnTo>
                  <a:pt x="2490" y="1922"/>
                </a:lnTo>
                <a:lnTo>
                  <a:pt x="2468" y="1940"/>
                </a:lnTo>
                <a:lnTo>
                  <a:pt x="2468" y="1940"/>
                </a:lnTo>
                <a:lnTo>
                  <a:pt x="2442" y="1954"/>
                </a:lnTo>
                <a:lnTo>
                  <a:pt x="2442" y="1954"/>
                </a:lnTo>
                <a:lnTo>
                  <a:pt x="2422" y="1972"/>
                </a:lnTo>
                <a:lnTo>
                  <a:pt x="2422" y="1972"/>
                </a:lnTo>
                <a:lnTo>
                  <a:pt x="2386" y="1994"/>
                </a:lnTo>
                <a:lnTo>
                  <a:pt x="2352" y="2014"/>
                </a:lnTo>
                <a:lnTo>
                  <a:pt x="2352" y="2014"/>
                </a:lnTo>
                <a:lnTo>
                  <a:pt x="2326" y="2032"/>
                </a:lnTo>
                <a:lnTo>
                  <a:pt x="2326" y="2032"/>
                </a:lnTo>
                <a:lnTo>
                  <a:pt x="2310" y="2040"/>
                </a:lnTo>
                <a:lnTo>
                  <a:pt x="2294" y="2048"/>
                </a:lnTo>
                <a:lnTo>
                  <a:pt x="2294" y="2048"/>
                </a:lnTo>
                <a:lnTo>
                  <a:pt x="2260" y="2066"/>
                </a:lnTo>
                <a:lnTo>
                  <a:pt x="2260" y="2066"/>
                </a:lnTo>
                <a:lnTo>
                  <a:pt x="2224" y="2082"/>
                </a:lnTo>
                <a:lnTo>
                  <a:pt x="2224" y="2082"/>
                </a:lnTo>
                <a:lnTo>
                  <a:pt x="2206" y="2090"/>
                </a:lnTo>
                <a:lnTo>
                  <a:pt x="2206" y="2090"/>
                </a:lnTo>
                <a:lnTo>
                  <a:pt x="2190" y="2098"/>
                </a:lnTo>
                <a:lnTo>
                  <a:pt x="2190" y="2098"/>
                </a:lnTo>
                <a:lnTo>
                  <a:pt x="2168" y="2108"/>
                </a:lnTo>
                <a:lnTo>
                  <a:pt x="2146" y="2120"/>
                </a:lnTo>
                <a:lnTo>
                  <a:pt x="2146" y="2120"/>
                </a:lnTo>
                <a:lnTo>
                  <a:pt x="2098" y="2136"/>
                </a:lnTo>
                <a:lnTo>
                  <a:pt x="2046" y="2154"/>
                </a:lnTo>
                <a:lnTo>
                  <a:pt x="1992" y="2172"/>
                </a:lnTo>
                <a:lnTo>
                  <a:pt x="1964" y="2180"/>
                </a:lnTo>
                <a:lnTo>
                  <a:pt x="1936" y="2186"/>
                </a:lnTo>
                <a:lnTo>
                  <a:pt x="1936" y="2186"/>
                </a:lnTo>
                <a:lnTo>
                  <a:pt x="1990" y="2170"/>
                </a:lnTo>
                <a:lnTo>
                  <a:pt x="2040" y="2154"/>
                </a:lnTo>
                <a:lnTo>
                  <a:pt x="2092" y="2136"/>
                </a:lnTo>
                <a:lnTo>
                  <a:pt x="2140" y="2116"/>
                </a:lnTo>
                <a:lnTo>
                  <a:pt x="2140" y="2116"/>
                </a:lnTo>
                <a:lnTo>
                  <a:pt x="2192" y="2094"/>
                </a:lnTo>
                <a:lnTo>
                  <a:pt x="2242" y="2072"/>
                </a:lnTo>
                <a:lnTo>
                  <a:pt x="2288" y="2048"/>
                </a:lnTo>
                <a:lnTo>
                  <a:pt x="2334" y="2022"/>
                </a:lnTo>
                <a:lnTo>
                  <a:pt x="2334" y="2022"/>
                </a:lnTo>
                <a:lnTo>
                  <a:pt x="2360" y="2006"/>
                </a:lnTo>
                <a:lnTo>
                  <a:pt x="2360" y="2006"/>
                </a:lnTo>
                <a:lnTo>
                  <a:pt x="2408" y="1974"/>
                </a:lnTo>
                <a:lnTo>
                  <a:pt x="2456" y="1940"/>
                </a:lnTo>
                <a:lnTo>
                  <a:pt x="2502" y="1906"/>
                </a:lnTo>
                <a:lnTo>
                  <a:pt x="2546" y="1868"/>
                </a:lnTo>
                <a:lnTo>
                  <a:pt x="2546" y="1868"/>
                </a:lnTo>
                <a:lnTo>
                  <a:pt x="2590" y="1828"/>
                </a:lnTo>
                <a:lnTo>
                  <a:pt x="2632" y="1786"/>
                </a:lnTo>
                <a:lnTo>
                  <a:pt x="2670" y="1740"/>
                </a:lnTo>
                <a:lnTo>
                  <a:pt x="2708" y="1692"/>
                </a:lnTo>
                <a:lnTo>
                  <a:pt x="2708" y="1692"/>
                </a:lnTo>
                <a:lnTo>
                  <a:pt x="2744" y="1642"/>
                </a:lnTo>
                <a:lnTo>
                  <a:pt x="2776" y="1588"/>
                </a:lnTo>
                <a:lnTo>
                  <a:pt x="2776" y="1588"/>
                </a:lnTo>
                <a:lnTo>
                  <a:pt x="2792" y="1560"/>
                </a:lnTo>
                <a:lnTo>
                  <a:pt x="2792" y="1560"/>
                </a:lnTo>
                <a:lnTo>
                  <a:pt x="2806" y="1532"/>
                </a:lnTo>
                <a:lnTo>
                  <a:pt x="2806" y="1532"/>
                </a:lnTo>
                <a:lnTo>
                  <a:pt x="2820" y="1502"/>
                </a:lnTo>
                <a:lnTo>
                  <a:pt x="2820" y="1502"/>
                </a:lnTo>
                <a:lnTo>
                  <a:pt x="2834" y="1472"/>
                </a:lnTo>
                <a:lnTo>
                  <a:pt x="2834" y="1472"/>
                </a:lnTo>
                <a:lnTo>
                  <a:pt x="2856" y="1408"/>
                </a:lnTo>
                <a:lnTo>
                  <a:pt x="2866" y="1376"/>
                </a:lnTo>
                <a:lnTo>
                  <a:pt x="2874" y="1342"/>
                </a:lnTo>
                <a:lnTo>
                  <a:pt x="2882" y="1308"/>
                </a:lnTo>
                <a:lnTo>
                  <a:pt x="2888" y="1272"/>
                </a:lnTo>
                <a:lnTo>
                  <a:pt x="2894" y="1238"/>
                </a:lnTo>
                <a:lnTo>
                  <a:pt x="2896" y="1200"/>
                </a:lnTo>
                <a:lnTo>
                  <a:pt x="2896" y="1200"/>
                </a:lnTo>
                <a:lnTo>
                  <a:pt x="2890" y="1174"/>
                </a:lnTo>
                <a:lnTo>
                  <a:pt x="2882" y="1152"/>
                </a:lnTo>
                <a:lnTo>
                  <a:pt x="2882" y="1152"/>
                </a:lnTo>
                <a:lnTo>
                  <a:pt x="2880" y="1152"/>
                </a:lnTo>
                <a:lnTo>
                  <a:pt x="2880" y="1152"/>
                </a:lnTo>
                <a:lnTo>
                  <a:pt x="2880" y="1136"/>
                </a:lnTo>
                <a:lnTo>
                  <a:pt x="2880" y="1136"/>
                </a:lnTo>
                <a:lnTo>
                  <a:pt x="2878" y="1090"/>
                </a:lnTo>
                <a:lnTo>
                  <a:pt x="2876" y="1044"/>
                </a:lnTo>
                <a:lnTo>
                  <a:pt x="2868" y="998"/>
                </a:lnTo>
                <a:lnTo>
                  <a:pt x="2860" y="952"/>
                </a:lnTo>
                <a:lnTo>
                  <a:pt x="2860" y="952"/>
                </a:lnTo>
                <a:lnTo>
                  <a:pt x="2858" y="940"/>
                </a:lnTo>
                <a:lnTo>
                  <a:pt x="2858" y="940"/>
                </a:lnTo>
                <a:lnTo>
                  <a:pt x="2856" y="928"/>
                </a:lnTo>
                <a:lnTo>
                  <a:pt x="2856" y="928"/>
                </a:lnTo>
                <a:lnTo>
                  <a:pt x="2852" y="914"/>
                </a:lnTo>
                <a:lnTo>
                  <a:pt x="2852" y="914"/>
                </a:lnTo>
                <a:lnTo>
                  <a:pt x="2844" y="888"/>
                </a:lnTo>
                <a:lnTo>
                  <a:pt x="2844" y="888"/>
                </a:lnTo>
                <a:lnTo>
                  <a:pt x="2826" y="834"/>
                </a:lnTo>
                <a:lnTo>
                  <a:pt x="2804" y="782"/>
                </a:lnTo>
                <a:lnTo>
                  <a:pt x="2804" y="782"/>
                </a:lnTo>
                <a:lnTo>
                  <a:pt x="2784" y="736"/>
                </a:lnTo>
                <a:lnTo>
                  <a:pt x="2760" y="694"/>
                </a:lnTo>
                <a:lnTo>
                  <a:pt x="2736" y="652"/>
                </a:lnTo>
                <a:lnTo>
                  <a:pt x="2710" y="612"/>
                </a:lnTo>
                <a:lnTo>
                  <a:pt x="2710" y="612"/>
                </a:lnTo>
                <a:lnTo>
                  <a:pt x="2682" y="576"/>
                </a:lnTo>
                <a:lnTo>
                  <a:pt x="2682" y="576"/>
                </a:lnTo>
                <a:lnTo>
                  <a:pt x="2654" y="542"/>
                </a:lnTo>
                <a:lnTo>
                  <a:pt x="2654" y="542"/>
                </a:lnTo>
                <a:lnTo>
                  <a:pt x="2640" y="524"/>
                </a:lnTo>
                <a:lnTo>
                  <a:pt x="2626" y="510"/>
                </a:lnTo>
                <a:lnTo>
                  <a:pt x="2626" y="510"/>
                </a:lnTo>
                <a:lnTo>
                  <a:pt x="2612" y="494"/>
                </a:lnTo>
                <a:lnTo>
                  <a:pt x="2598" y="480"/>
                </a:lnTo>
                <a:lnTo>
                  <a:pt x="2598" y="480"/>
                </a:lnTo>
                <a:lnTo>
                  <a:pt x="2606" y="486"/>
                </a:lnTo>
                <a:lnTo>
                  <a:pt x="2610" y="488"/>
                </a:lnTo>
                <a:lnTo>
                  <a:pt x="2610" y="488"/>
                </a:lnTo>
                <a:lnTo>
                  <a:pt x="2610" y="486"/>
                </a:lnTo>
                <a:lnTo>
                  <a:pt x="2610" y="486"/>
                </a:lnTo>
                <a:lnTo>
                  <a:pt x="2610" y="480"/>
                </a:lnTo>
                <a:lnTo>
                  <a:pt x="2608" y="474"/>
                </a:lnTo>
                <a:lnTo>
                  <a:pt x="2600" y="458"/>
                </a:lnTo>
                <a:lnTo>
                  <a:pt x="2600" y="458"/>
                </a:lnTo>
                <a:lnTo>
                  <a:pt x="2590" y="444"/>
                </a:lnTo>
                <a:lnTo>
                  <a:pt x="2582" y="434"/>
                </a:lnTo>
                <a:lnTo>
                  <a:pt x="2578" y="424"/>
                </a:lnTo>
                <a:lnTo>
                  <a:pt x="2570" y="414"/>
                </a:lnTo>
                <a:lnTo>
                  <a:pt x="2570" y="414"/>
                </a:lnTo>
                <a:lnTo>
                  <a:pt x="2544" y="384"/>
                </a:lnTo>
                <a:lnTo>
                  <a:pt x="2544" y="384"/>
                </a:lnTo>
                <a:lnTo>
                  <a:pt x="2510" y="354"/>
                </a:lnTo>
                <a:lnTo>
                  <a:pt x="2510" y="354"/>
                </a:lnTo>
                <a:lnTo>
                  <a:pt x="2492" y="336"/>
                </a:lnTo>
                <a:lnTo>
                  <a:pt x="2492" y="336"/>
                </a:lnTo>
                <a:lnTo>
                  <a:pt x="2472" y="320"/>
                </a:lnTo>
                <a:lnTo>
                  <a:pt x="2472" y="320"/>
                </a:lnTo>
                <a:lnTo>
                  <a:pt x="2452" y="304"/>
                </a:lnTo>
                <a:lnTo>
                  <a:pt x="2430" y="288"/>
                </a:lnTo>
                <a:lnTo>
                  <a:pt x="2430" y="288"/>
                </a:lnTo>
                <a:lnTo>
                  <a:pt x="2408" y="272"/>
                </a:lnTo>
                <a:lnTo>
                  <a:pt x="2384" y="256"/>
                </a:lnTo>
                <a:lnTo>
                  <a:pt x="2384" y="256"/>
                </a:lnTo>
                <a:lnTo>
                  <a:pt x="2338" y="226"/>
                </a:lnTo>
                <a:lnTo>
                  <a:pt x="2338" y="226"/>
                </a:lnTo>
                <a:lnTo>
                  <a:pt x="2290" y="200"/>
                </a:lnTo>
                <a:lnTo>
                  <a:pt x="2290" y="200"/>
                </a:lnTo>
                <a:lnTo>
                  <a:pt x="2242" y="176"/>
                </a:lnTo>
                <a:lnTo>
                  <a:pt x="2242" y="176"/>
                </a:lnTo>
                <a:lnTo>
                  <a:pt x="2228" y="166"/>
                </a:lnTo>
                <a:lnTo>
                  <a:pt x="2210" y="158"/>
                </a:lnTo>
                <a:lnTo>
                  <a:pt x="2172" y="140"/>
                </a:lnTo>
                <a:lnTo>
                  <a:pt x="2172" y="140"/>
                </a:lnTo>
                <a:lnTo>
                  <a:pt x="2130" y="124"/>
                </a:lnTo>
                <a:lnTo>
                  <a:pt x="2130" y="124"/>
                </a:lnTo>
                <a:lnTo>
                  <a:pt x="2090" y="110"/>
                </a:lnTo>
                <a:lnTo>
                  <a:pt x="2090" y="110"/>
                </a:lnTo>
                <a:lnTo>
                  <a:pt x="2038" y="90"/>
                </a:lnTo>
                <a:lnTo>
                  <a:pt x="1984" y="72"/>
                </a:lnTo>
                <a:lnTo>
                  <a:pt x="1928" y="58"/>
                </a:lnTo>
                <a:lnTo>
                  <a:pt x="1876" y="46"/>
                </a:lnTo>
                <a:lnTo>
                  <a:pt x="1876" y="46"/>
                </a:lnTo>
                <a:lnTo>
                  <a:pt x="1826" y="34"/>
                </a:lnTo>
                <a:lnTo>
                  <a:pt x="1776" y="26"/>
                </a:lnTo>
                <a:lnTo>
                  <a:pt x="1726" y="18"/>
                </a:lnTo>
                <a:lnTo>
                  <a:pt x="1674" y="14"/>
                </a:lnTo>
                <a:lnTo>
                  <a:pt x="1674" y="14"/>
                </a:lnTo>
                <a:lnTo>
                  <a:pt x="1626" y="8"/>
                </a:lnTo>
                <a:lnTo>
                  <a:pt x="1626" y="8"/>
                </a:lnTo>
                <a:lnTo>
                  <a:pt x="1576" y="4"/>
                </a:lnTo>
                <a:lnTo>
                  <a:pt x="1576" y="4"/>
                </a:lnTo>
                <a:lnTo>
                  <a:pt x="1528" y="2"/>
                </a:lnTo>
                <a:lnTo>
                  <a:pt x="1480" y="0"/>
                </a:lnTo>
                <a:lnTo>
                  <a:pt x="1480" y="0"/>
                </a:lnTo>
                <a:lnTo>
                  <a:pt x="1442" y="2"/>
                </a:lnTo>
                <a:lnTo>
                  <a:pt x="1442" y="2"/>
                </a:lnTo>
                <a:lnTo>
                  <a:pt x="1390" y="2"/>
                </a:lnTo>
                <a:lnTo>
                  <a:pt x="1390" y="2"/>
                </a:lnTo>
                <a:lnTo>
                  <a:pt x="1332" y="6"/>
                </a:lnTo>
                <a:lnTo>
                  <a:pt x="1276" y="12"/>
                </a:lnTo>
                <a:lnTo>
                  <a:pt x="1220" y="18"/>
                </a:lnTo>
                <a:lnTo>
                  <a:pt x="1164" y="26"/>
                </a:lnTo>
                <a:lnTo>
                  <a:pt x="1164" y="26"/>
                </a:lnTo>
                <a:lnTo>
                  <a:pt x="1112" y="36"/>
                </a:lnTo>
                <a:lnTo>
                  <a:pt x="1112" y="36"/>
                </a:lnTo>
                <a:lnTo>
                  <a:pt x="1062" y="48"/>
                </a:lnTo>
                <a:lnTo>
                  <a:pt x="1062" y="48"/>
                </a:lnTo>
                <a:lnTo>
                  <a:pt x="1038" y="52"/>
                </a:lnTo>
                <a:lnTo>
                  <a:pt x="1038" y="52"/>
                </a:lnTo>
                <a:lnTo>
                  <a:pt x="1016" y="58"/>
                </a:lnTo>
                <a:lnTo>
                  <a:pt x="1016" y="58"/>
                </a:lnTo>
                <a:lnTo>
                  <a:pt x="972" y="68"/>
                </a:lnTo>
                <a:lnTo>
                  <a:pt x="972" y="68"/>
                </a:lnTo>
                <a:lnTo>
                  <a:pt x="920" y="84"/>
                </a:lnTo>
                <a:lnTo>
                  <a:pt x="868" y="102"/>
                </a:lnTo>
                <a:lnTo>
                  <a:pt x="818" y="122"/>
                </a:lnTo>
                <a:lnTo>
                  <a:pt x="766" y="142"/>
                </a:lnTo>
                <a:lnTo>
                  <a:pt x="766" y="142"/>
                </a:lnTo>
                <a:lnTo>
                  <a:pt x="714" y="164"/>
                </a:lnTo>
                <a:lnTo>
                  <a:pt x="664" y="190"/>
                </a:lnTo>
                <a:lnTo>
                  <a:pt x="616" y="216"/>
                </a:lnTo>
                <a:lnTo>
                  <a:pt x="566" y="244"/>
                </a:lnTo>
                <a:lnTo>
                  <a:pt x="566" y="244"/>
                </a:lnTo>
                <a:lnTo>
                  <a:pt x="518" y="274"/>
                </a:lnTo>
                <a:lnTo>
                  <a:pt x="472" y="306"/>
                </a:lnTo>
                <a:lnTo>
                  <a:pt x="426" y="340"/>
                </a:lnTo>
                <a:lnTo>
                  <a:pt x="382" y="376"/>
                </a:lnTo>
                <a:lnTo>
                  <a:pt x="338" y="414"/>
                </a:lnTo>
                <a:lnTo>
                  <a:pt x="296" y="456"/>
                </a:lnTo>
                <a:lnTo>
                  <a:pt x="256" y="498"/>
                </a:lnTo>
                <a:lnTo>
                  <a:pt x="220" y="542"/>
                </a:lnTo>
                <a:lnTo>
                  <a:pt x="220" y="542"/>
                </a:lnTo>
                <a:lnTo>
                  <a:pt x="184" y="590"/>
                </a:lnTo>
                <a:lnTo>
                  <a:pt x="150" y="638"/>
                </a:lnTo>
                <a:lnTo>
                  <a:pt x="120" y="688"/>
                </a:lnTo>
                <a:lnTo>
                  <a:pt x="92" y="742"/>
                </a:lnTo>
                <a:lnTo>
                  <a:pt x="92" y="742"/>
                </a:lnTo>
                <a:lnTo>
                  <a:pt x="68" y="796"/>
                </a:lnTo>
                <a:lnTo>
                  <a:pt x="48" y="852"/>
                </a:lnTo>
                <a:lnTo>
                  <a:pt x="30" y="908"/>
                </a:lnTo>
                <a:lnTo>
                  <a:pt x="16" y="966"/>
                </a:lnTo>
                <a:lnTo>
                  <a:pt x="16" y="966"/>
                </a:lnTo>
                <a:lnTo>
                  <a:pt x="6" y="1026"/>
                </a:lnTo>
                <a:lnTo>
                  <a:pt x="2" y="1086"/>
                </a:lnTo>
                <a:lnTo>
                  <a:pt x="0" y="1146"/>
                </a:lnTo>
                <a:lnTo>
                  <a:pt x="2" y="1206"/>
                </a:lnTo>
                <a:lnTo>
                  <a:pt x="2" y="1206"/>
                </a:lnTo>
                <a:lnTo>
                  <a:pt x="8" y="1266"/>
                </a:lnTo>
                <a:lnTo>
                  <a:pt x="18" y="1324"/>
                </a:lnTo>
                <a:lnTo>
                  <a:pt x="34" y="1382"/>
                </a:lnTo>
                <a:lnTo>
                  <a:pt x="52" y="1440"/>
                </a:lnTo>
                <a:lnTo>
                  <a:pt x="52" y="1440"/>
                </a:lnTo>
                <a:lnTo>
                  <a:pt x="58" y="1452"/>
                </a:lnTo>
                <a:lnTo>
                  <a:pt x="66" y="1470"/>
                </a:lnTo>
                <a:lnTo>
                  <a:pt x="66" y="1470"/>
                </a:lnTo>
                <a:lnTo>
                  <a:pt x="82" y="1512"/>
                </a:lnTo>
                <a:lnTo>
                  <a:pt x="82" y="1512"/>
                </a:lnTo>
                <a:lnTo>
                  <a:pt x="92" y="1534"/>
                </a:lnTo>
                <a:lnTo>
                  <a:pt x="104" y="1556"/>
                </a:lnTo>
                <a:lnTo>
                  <a:pt x="104" y="1556"/>
                </a:lnTo>
                <a:lnTo>
                  <a:pt x="114" y="1576"/>
                </a:lnTo>
                <a:lnTo>
                  <a:pt x="114" y="1576"/>
                </a:lnTo>
                <a:lnTo>
                  <a:pt x="124" y="1594"/>
                </a:lnTo>
                <a:lnTo>
                  <a:pt x="124" y="1594"/>
                </a:lnTo>
                <a:lnTo>
                  <a:pt x="124" y="1586"/>
                </a:lnTo>
                <a:lnTo>
                  <a:pt x="120" y="1576"/>
                </a:lnTo>
                <a:lnTo>
                  <a:pt x="120" y="1576"/>
                </a:lnTo>
                <a:lnTo>
                  <a:pt x="110" y="1552"/>
                </a:lnTo>
                <a:lnTo>
                  <a:pt x="110" y="1552"/>
                </a:lnTo>
                <a:lnTo>
                  <a:pt x="120" y="1568"/>
                </a:lnTo>
                <a:lnTo>
                  <a:pt x="120" y="1568"/>
                </a:lnTo>
                <a:lnTo>
                  <a:pt x="114" y="1554"/>
                </a:lnTo>
                <a:lnTo>
                  <a:pt x="108" y="1538"/>
                </a:lnTo>
                <a:lnTo>
                  <a:pt x="108" y="1538"/>
                </a:lnTo>
                <a:lnTo>
                  <a:pt x="102" y="1520"/>
                </a:lnTo>
                <a:lnTo>
                  <a:pt x="102" y="1520"/>
                </a:lnTo>
                <a:lnTo>
                  <a:pt x="96" y="1504"/>
                </a:lnTo>
                <a:lnTo>
                  <a:pt x="96" y="1504"/>
                </a:lnTo>
                <a:lnTo>
                  <a:pt x="100" y="1510"/>
                </a:lnTo>
                <a:lnTo>
                  <a:pt x="102" y="1512"/>
                </a:lnTo>
                <a:lnTo>
                  <a:pt x="102" y="1512"/>
                </a:lnTo>
                <a:lnTo>
                  <a:pt x="102" y="1512"/>
                </a:lnTo>
                <a:lnTo>
                  <a:pt x="88" y="1476"/>
                </a:lnTo>
                <a:lnTo>
                  <a:pt x="88" y="1476"/>
                </a:lnTo>
                <a:lnTo>
                  <a:pt x="76" y="1440"/>
                </a:lnTo>
                <a:lnTo>
                  <a:pt x="76" y="1440"/>
                </a:lnTo>
                <a:lnTo>
                  <a:pt x="66" y="1408"/>
                </a:lnTo>
                <a:lnTo>
                  <a:pt x="58" y="1372"/>
                </a:lnTo>
                <a:lnTo>
                  <a:pt x="58" y="1372"/>
                </a:lnTo>
                <a:lnTo>
                  <a:pt x="60" y="1378"/>
                </a:lnTo>
                <a:lnTo>
                  <a:pt x="60" y="1378"/>
                </a:lnTo>
                <a:lnTo>
                  <a:pt x="60" y="1374"/>
                </a:lnTo>
                <a:lnTo>
                  <a:pt x="60" y="1370"/>
                </a:lnTo>
                <a:lnTo>
                  <a:pt x="60" y="1370"/>
                </a:lnTo>
                <a:lnTo>
                  <a:pt x="64" y="1386"/>
                </a:lnTo>
                <a:lnTo>
                  <a:pt x="66" y="1392"/>
                </a:lnTo>
                <a:lnTo>
                  <a:pt x="68" y="1394"/>
                </a:lnTo>
                <a:lnTo>
                  <a:pt x="68" y="1394"/>
                </a:lnTo>
                <a:lnTo>
                  <a:pt x="62" y="1374"/>
                </a:lnTo>
                <a:lnTo>
                  <a:pt x="62" y="1374"/>
                </a:lnTo>
                <a:lnTo>
                  <a:pt x="58" y="1356"/>
                </a:lnTo>
                <a:lnTo>
                  <a:pt x="58" y="1356"/>
                </a:lnTo>
                <a:lnTo>
                  <a:pt x="50" y="1318"/>
                </a:lnTo>
                <a:lnTo>
                  <a:pt x="50" y="1318"/>
                </a:lnTo>
                <a:lnTo>
                  <a:pt x="44" y="1280"/>
                </a:lnTo>
                <a:lnTo>
                  <a:pt x="44" y="1280"/>
                </a:lnTo>
                <a:lnTo>
                  <a:pt x="40" y="1244"/>
                </a:lnTo>
                <a:lnTo>
                  <a:pt x="40" y="1244"/>
                </a:lnTo>
                <a:lnTo>
                  <a:pt x="38" y="1206"/>
                </a:lnTo>
                <a:lnTo>
                  <a:pt x="38" y="1206"/>
                </a:lnTo>
                <a:lnTo>
                  <a:pt x="38" y="1204"/>
                </a:lnTo>
                <a:lnTo>
                  <a:pt x="38" y="1204"/>
                </a:lnTo>
                <a:lnTo>
                  <a:pt x="42" y="1252"/>
                </a:lnTo>
                <a:lnTo>
                  <a:pt x="50" y="1302"/>
                </a:lnTo>
                <a:lnTo>
                  <a:pt x="62" y="1348"/>
                </a:lnTo>
                <a:lnTo>
                  <a:pt x="74" y="1396"/>
                </a:lnTo>
                <a:lnTo>
                  <a:pt x="90" y="1444"/>
                </a:lnTo>
                <a:lnTo>
                  <a:pt x="108" y="1490"/>
                </a:lnTo>
                <a:lnTo>
                  <a:pt x="130" y="1538"/>
                </a:lnTo>
                <a:lnTo>
                  <a:pt x="154" y="1584"/>
                </a:lnTo>
                <a:lnTo>
                  <a:pt x="182" y="1630"/>
                </a:lnTo>
                <a:lnTo>
                  <a:pt x="212" y="1676"/>
                </a:lnTo>
                <a:lnTo>
                  <a:pt x="244" y="1722"/>
                </a:lnTo>
                <a:lnTo>
                  <a:pt x="280" y="1766"/>
                </a:lnTo>
                <a:lnTo>
                  <a:pt x="318" y="1812"/>
                </a:lnTo>
                <a:lnTo>
                  <a:pt x="358" y="1858"/>
                </a:lnTo>
                <a:lnTo>
                  <a:pt x="402" y="1902"/>
                </a:lnTo>
                <a:lnTo>
                  <a:pt x="448" y="1948"/>
                </a:lnTo>
                <a:lnTo>
                  <a:pt x="448" y="1948"/>
                </a:lnTo>
                <a:lnTo>
                  <a:pt x="434" y="1974"/>
                </a:lnTo>
                <a:lnTo>
                  <a:pt x="418" y="1998"/>
                </a:lnTo>
                <a:lnTo>
                  <a:pt x="388" y="2044"/>
                </a:lnTo>
                <a:lnTo>
                  <a:pt x="388" y="2044"/>
                </a:lnTo>
                <a:lnTo>
                  <a:pt x="410" y="1998"/>
                </a:lnTo>
                <a:lnTo>
                  <a:pt x="418" y="1978"/>
                </a:lnTo>
                <a:lnTo>
                  <a:pt x="420" y="1966"/>
                </a:lnTo>
                <a:lnTo>
                  <a:pt x="420" y="1966"/>
                </a:lnTo>
                <a:lnTo>
                  <a:pt x="414" y="1968"/>
                </a:lnTo>
                <a:lnTo>
                  <a:pt x="410" y="1966"/>
                </a:lnTo>
                <a:lnTo>
                  <a:pt x="408" y="1962"/>
                </a:lnTo>
                <a:lnTo>
                  <a:pt x="408" y="1954"/>
                </a:lnTo>
                <a:lnTo>
                  <a:pt x="408" y="1954"/>
                </a:lnTo>
                <a:lnTo>
                  <a:pt x="396" y="1966"/>
                </a:lnTo>
                <a:lnTo>
                  <a:pt x="386" y="1970"/>
                </a:lnTo>
                <a:lnTo>
                  <a:pt x="378" y="1976"/>
                </a:lnTo>
                <a:lnTo>
                  <a:pt x="366" y="1988"/>
                </a:lnTo>
                <a:lnTo>
                  <a:pt x="366" y="1988"/>
                </a:lnTo>
                <a:lnTo>
                  <a:pt x="346" y="2016"/>
                </a:lnTo>
                <a:lnTo>
                  <a:pt x="324" y="2050"/>
                </a:lnTo>
                <a:lnTo>
                  <a:pt x="276" y="2128"/>
                </a:lnTo>
                <a:lnTo>
                  <a:pt x="276" y="2128"/>
                </a:lnTo>
                <a:lnTo>
                  <a:pt x="198" y="2258"/>
                </a:lnTo>
                <a:lnTo>
                  <a:pt x="198" y="2258"/>
                </a:lnTo>
                <a:lnTo>
                  <a:pt x="186" y="2276"/>
                </a:lnTo>
                <a:lnTo>
                  <a:pt x="180" y="2288"/>
                </a:lnTo>
                <a:lnTo>
                  <a:pt x="180" y="2288"/>
                </a:lnTo>
                <a:lnTo>
                  <a:pt x="176" y="2298"/>
                </a:lnTo>
                <a:lnTo>
                  <a:pt x="176" y="2298"/>
                </a:lnTo>
                <a:lnTo>
                  <a:pt x="172" y="2308"/>
                </a:lnTo>
                <a:lnTo>
                  <a:pt x="170" y="2320"/>
                </a:lnTo>
                <a:lnTo>
                  <a:pt x="170" y="2330"/>
                </a:lnTo>
                <a:lnTo>
                  <a:pt x="172" y="2342"/>
                </a:lnTo>
                <a:lnTo>
                  <a:pt x="172" y="2342"/>
                </a:lnTo>
                <a:lnTo>
                  <a:pt x="174" y="2352"/>
                </a:lnTo>
                <a:lnTo>
                  <a:pt x="178" y="2362"/>
                </a:lnTo>
                <a:lnTo>
                  <a:pt x="182" y="2370"/>
                </a:lnTo>
                <a:lnTo>
                  <a:pt x="188" y="2380"/>
                </a:lnTo>
                <a:lnTo>
                  <a:pt x="188" y="2380"/>
                </a:lnTo>
                <a:lnTo>
                  <a:pt x="196" y="2388"/>
                </a:lnTo>
                <a:lnTo>
                  <a:pt x="202" y="2394"/>
                </a:lnTo>
                <a:lnTo>
                  <a:pt x="220" y="2404"/>
                </a:lnTo>
                <a:lnTo>
                  <a:pt x="220" y="2404"/>
                </a:lnTo>
                <a:lnTo>
                  <a:pt x="216" y="2404"/>
                </a:lnTo>
                <a:lnTo>
                  <a:pt x="210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8" y="2406"/>
                </a:lnTo>
                <a:lnTo>
                  <a:pt x="212" y="2414"/>
                </a:lnTo>
                <a:lnTo>
                  <a:pt x="218" y="2420"/>
                </a:lnTo>
                <a:lnTo>
                  <a:pt x="226" y="2426"/>
                </a:lnTo>
                <a:lnTo>
                  <a:pt x="226" y="2426"/>
                </a:lnTo>
                <a:lnTo>
                  <a:pt x="232" y="2428"/>
                </a:lnTo>
                <a:lnTo>
                  <a:pt x="232" y="2428"/>
                </a:lnTo>
                <a:lnTo>
                  <a:pt x="236" y="2430"/>
                </a:lnTo>
                <a:lnTo>
                  <a:pt x="236" y="2430"/>
                </a:lnTo>
                <a:lnTo>
                  <a:pt x="244" y="2432"/>
                </a:lnTo>
                <a:lnTo>
                  <a:pt x="244" y="2432"/>
                </a:lnTo>
                <a:lnTo>
                  <a:pt x="258" y="2436"/>
                </a:lnTo>
                <a:lnTo>
                  <a:pt x="258" y="2436"/>
                </a:lnTo>
                <a:lnTo>
                  <a:pt x="270" y="2438"/>
                </a:lnTo>
                <a:lnTo>
                  <a:pt x="270" y="2438"/>
                </a:lnTo>
                <a:lnTo>
                  <a:pt x="278" y="2438"/>
                </a:lnTo>
                <a:lnTo>
                  <a:pt x="278" y="2438"/>
                </a:lnTo>
                <a:lnTo>
                  <a:pt x="286" y="2436"/>
                </a:lnTo>
                <a:lnTo>
                  <a:pt x="286" y="2436"/>
                </a:lnTo>
                <a:lnTo>
                  <a:pt x="310" y="2432"/>
                </a:lnTo>
                <a:lnTo>
                  <a:pt x="310" y="2432"/>
                </a:lnTo>
                <a:lnTo>
                  <a:pt x="320" y="2430"/>
                </a:lnTo>
                <a:lnTo>
                  <a:pt x="320" y="2430"/>
                </a:lnTo>
                <a:lnTo>
                  <a:pt x="328" y="2430"/>
                </a:lnTo>
                <a:lnTo>
                  <a:pt x="328" y="2430"/>
                </a:lnTo>
                <a:lnTo>
                  <a:pt x="362" y="2422"/>
                </a:lnTo>
                <a:lnTo>
                  <a:pt x="362" y="2422"/>
                </a:lnTo>
                <a:lnTo>
                  <a:pt x="438" y="2404"/>
                </a:lnTo>
                <a:lnTo>
                  <a:pt x="438" y="2404"/>
                </a:lnTo>
                <a:lnTo>
                  <a:pt x="520" y="2380"/>
                </a:lnTo>
                <a:lnTo>
                  <a:pt x="600" y="2356"/>
                </a:lnTo>
                <a:lnTo>
                  <a:pt x="600" y="2356"/>
                </a:lnTo>
                <a:lnTo>
                  <a:pt x="628" y="2350"/>
                </a:lnTo>
                <a:lnTo>
                  <a:pt x="658" y="2340"/>
                </a:lnTo>
                <a:lnTo>
                  <a:pt x="722" y="2320"/>
                </a:lnTo>
                <a:lnTo>
                  <a:pt x="722" y="2320"/>
                </a:lnTo>
                <a:lnTo>
                  <a:pt x="806" y="2294"/>
                </a:lnTo>
                <a:lnTo>
                  <a:pt x="846" y="2282"/>
                </a:lnTo>
                <a:lnTo>
                  <a:pt x="888" y="2268"/>
                </a:lnTo>
                <a:lnTo>
                  <a:pt x="888" y="2268"/>
                </a:lnTo>
                <a:lnTo>
                  <a:pt x="926" y="2258"/>
                </a:lnTo>
                <a:lnTo>
                  <a:pt x="962" y="2246"/>
                </a:lnTo>
                <a:lnTo>
                  <a:pt x="962" y="2246"/>
                </a:lnTo>
                <a:lnTo>
                  <a:pt x="980" y="2240"/>
                </a:lnTo>
                <a:lnTo>
                  <a:pt x="980" y="2240"/>
                </a:lnTo>
                <a:lnTo>
                  <a:pt x="990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6" y="2234"/>
                </a:lnTo>
                <a:lnTo>
                  <a:pt x="998" y="2234"/>
                </a:lnTo>
                <a:lnTo>
                  <a:pt x="998" y="2234"/>
                </a:lnTo>
                <a:lnTo>
                  <a:pt x="1036" y="2246"/>
                </a:lnTo>
                <a:lnTo>
                  <a:pt x="1074" y="2254"/>
                </a:lnTo>
                <a:lnTo>
                  <a:pt x="1152" y="2270"/>
                </a:lnTo>
                <a:lnTo>
                  <a:pt x="1152" y="2270"/>
                </a:lnTo>
                <a:lnTo>
                  <a:pt x="1164" y="2272"/>
                </a:lnTo>
                <a:lnTo>
                  <a:pt x="1182" y="2274"/>
                </a:lnTo>
                <a:lnTo>
                  <a:pt x="1224" y="2280"/>
                </a:lnTo>
                <a:lnTo>
                  <a:pt x="1224" y="2280"/>
                </a:lnTo>
                <a:lnTo>
                  <a:pt x="1268" y="2286"/>
                </a:lnTo>
                <a:lnTo>
                  <a:pt x="1314" y="2288"/>
                </a:lnTo>
                <a:lnTo>
                  <a:pt x="1404" y="2294"/>
                </a:lnTo>
                <a:lnTo>
                  <a:pt x="1404" y="2294"/>
                </a:lnTo>
                <a:lnTo>
                  <a:pt x="1448" y="2294"/>
                </a:lnTo>
                <a:lnTo>
                  <a:pt x="1488" y="2294"/>
                </a:lnTo>
                <a:lnTo>
                  <a:pt x="1488" y="2294"/>
                </a:lnTo>
                <a:lnTo>
                  <a:pt x="1526" y="2292"/>
                </a:lnTo>
                <a:lnTo>
                  <a:pt x="1562" y="2292"/>
                </a:lnTo>
                <a:lnTo>
                  <a:pt x="1562" y="2292"/>
                </a:lnTo>
                <a:lnTo>
                  <a:pt x="1648" y="2286"/>
                </a:lnTo>
                <a:lnTo>
                  <a:pt x="1736" y="2274"/>
                </a:lnTo>
                <a:lnTo>
                  <a:pt x="1824" y="2260"/>
                </a:lnTo>
                <a:lnTo>
                  <a:pt x="1912" y="2240"/>
                </a:lnTo>
                <a:lnTo>
                  <a:pt x="1912" y="2240"/>
                </a:lnTo>
                <a:lnTo>
                  <a:pt x="1998" y="2216"/>
                </a:lnTo>
                <a:lnTo>
                  <a:pt x="2086" y="2188"/>
                </a:lnTo>
                <a:lnTo>
                  <a:pt x="2128" y="2172"/>
                </a:lnTo>
                <a:lnTo>
                  <a:pt x="2170" y="2156"/>
                </a:lnTo>
                <a:lnTo>
                  <a:pt x="2212" y="2138"/>
                </a:lnTo>
                <a:lnTo>
                  <a:pt x="2254" y="2118"/>
                </a:lnTo>
                <a:lnTo>
                  <a:pt x="2254" y="2118"/>
                </a:lnTo>
                <a:lnTo>
                  <a:pt x="2296" y="2096"/>
                </a:lnTo>
                <a:lnTo>
                  <a:pt x="2336" y="2074"/>
                </a:lnTo>
                <a:lnTo>
                  <a:pt x="2336" y="2074"/>
                </a:lnTo>
                <a:lnTo>
                  <a:pt x="2376" y="2050"/>
                </a:lnTo>
                <a:lnTo>
                  <a:pt x="2396" y="2038"/>
                </a:lnTo>
                <a:lnTo>
                  <a:pt x="2416" y="2026"/>
                </a:lnTo>
                <a:lnTo>
                  <a:pt x="2416" y="2026"/>
                </a:lnTo>
                <a:lnTo>
                  <a:pt x="2454" y="2000"/>
                </a:lnTo>
                <a:lnTo>
                  <a:pt x="2492" y="1972"/>
                </a:lnTo>
                <a:lnTo>
                  <a:pt x="2528" y="1944"/>
                </a:lnTo>
                <a:lnTo>
                  <a:pt x="2564" y="1912"/>
                </a:lnTo>
                <a:lnTo>
                  <a:pt x="2564" y="1912"/>
                </a:lnTo>
                <a:lnTo>
                  <a:pt x="2600" y="1882"/>
                </a:lnTo>
                <a:lnTo>
                  <a:pt x="2632" y="1848"/>
                </a:lnTo>
                <a:lnTo>
                  <a:pt x="2664" y="1814"/>
                </a:lnTo>
                <a:lnTo>
                  <a:pt x="2696" y="1778"/>
                </a:lnTo>
                <a:lnTo>
                  <a:pt x="2710" y="1758"/>
                </a:lnTo>
                <a:lnTo>
                  <a:pt x="2710" y="1758"/>
                </a:lnTo>
                <a:lnTo>
                  <a:pt x="2724" y="1740"/>
                </a:lnTo>
                <a:lnTo>
                  <a:pt x="2752" y="1702"/>
                </a:lnTo>
                <a:lnTo>
                  <a:pt x="2752" y="1702"/>
                </a:lnTo>
                <a:lnTo>
                  <a:pt x="2778" y="1662"/>
                </a:lnTo>
                <a:lnTo>
                  <a:pt x="2802" y="1620"/>
                </a:lnTo>
                <a:lnTo>
                  <a:pt x="2802" y="1620"/>
                </a:lnTo>
                <a:lnTo>
                  <a:pt x="2812" y="1596"/>
                </a:lnTo>
                <a:lnTo>
                  <a:pt x="2830" y="1564"/>
                </a:lnTo>
                <a:lnTo>
                  <a:pt x="2846" y="1528"/>
                </a:lnTo>
                <a:lnTo>
                  <a:pt x="2854" y="1512"/>
                </a:lnTo>
                <a:lnTo>
                  <a:pt x="2858" y="1496"/>
                </a:lnTo>
                <a:lnTo>
                  <a:pt x="2858" y="1496"/>
                </a:lnTo>
                <a:lnTo>
                  <a:pt x="2854" y="1500"/>
                </a:lnTo>
                <a:lnTo>
                  <a:pt x="2850" y="1508"/>
                </a:lnTo>
                <a:lnTo>
                  <a:pt x="2840" y="1526"/>
                </a:lnTo>
                <a:lnTo>
                  <a:pt x="2840" y="1526"/>
                </a:lnTo>
                <a:close/>
                <a:moveTo>
                  <a:pt x="448" y="1948"/>
                </a:moveTo>
                <a:lnTo>
                  <a:pt x="448" y="1948"/>
                </a:lnTo>
                <a:lnTo>
                  <a:pt x="454" y="1952"/>
                </a:lnTo>
                <a:lnTo>
                  <a:pt x="458" y="1946"/>
                </a:lnTo>
                <a:lnTo>
                  <a:pt x="458" y="1946"/>
                </a:lnTo>
                <a:lnTo>
                  <a:pt x="448" y="1960"/>
                </a:lnTo>
                <a:lnTo>
                  <a:pt x="448" y="1960"/>
                </a:lnTo>
                <a:lnTo>
                  <a:pt x="452" y="1954"/>
                </a:lnTo>
                <a:lnTo>
                  <a:pt x="448" y="1956"/>
                </a:lnTo>
                <a:lnTo>
                  <a:pt x="440" y="1968"/>
                </a:lnTo>
                <a:lnTo>
                  <a:pt x="440" y="1968"/>
                </a:lnTo>
                <a:lnTo>
                  <a:pt x="446" y="1956"/>
                </a:lnTo>
                <a:lnTo>
                  <a:pt x="448" y="1948"/>
                </a:lnTo>
                <a:lnTo>
                  <a:pt x="448" y="1948"/>
                </a:lnTo>
                <a:close/>
                <a:moveTo>
                  <a:pt x="1656" y="2146"/>
                </a:moveTo>
                <a:lnTo>
                  <a:pt x="1656" y="2146"/>
                </a:lnTo>
                <a:lnTo>
                  <a:pt x="1616" y="2148"/>
                </a:lnTo>
                <a:lnTo>
                  <a:pt x="1578" y="2152"/>
                </a:lnTo>
                <a:lnTo>
                  <a:pt x="1578" y="2152"/>
                </a:lnTo>
                <a:lnTo>
                  <a:pt x="1538" y="2154"/>
                </a:lnTo>
                <a:lnTo>
                  <a:pt x="1538" y="2154"/>
                </a:lnTo>
                <a:lnTo>
                  <a:pt x="1500" y="2154"/>
                </a:lnTo>
                <a:lnTo>
                  <a:pt x="1500" y="2154"/>
                </a:lnTo>
                <a:lnTo>
                  <a:pt x="1424" y="2154"/>
                </a:lnTo>
                <a:lnTo>
                  <a:pt x="1346" y="2150"/>
                </a:lnTo>
                <a:lnTo>
                  <a:pt x="1346" y="2150"/>
                </a:lnTo>
                <a:lnTo>
                  <a:pt x="1272" y="2142"/>
                </a:lnTo>
                <a:lnTo>
                  <a:pt x="1196" y="2132"/>
                </a:lnTo>
                <a:lnTo>
                  <a:pt x="1120" y="2118"/>
                </a:lnTo>
                <a:lnTo>
                  <a:pt x="1046" y="2100"/>
                </a:lnTo>
                <a:lnTo>
                  <a:pt x="1038" y="2098"/>
                </a:lnTo>
                <a:lnTo>
                  <a:pt x="1024" y="2094"/>
                </a:lnTo>
                <a:lnTo>
                  <a:pt x="1006" y="2090"/>
                </a:lnTo>
                <a:lnTo>
                  <a:pt x="996" y="2088"/>
                </a:lnTo>
                <a:lnTo>
                  <a:pt x="990" y="2086"/>
                </a:lnTo>
                <a:lnTo>
                  <a:pt x="990" y="2086"/>
                </a:lnTo>
                <a:lnTo>
                  <a:pt x="986" y="2088"/>
                </a:lnTo>
                <a:lnTo>
                  <a:pt x="986" y="2088"/>
                </a:lnTo>
                <a:lnTo>
                  <a:pt x="930" y="2104"/>
                </a:lnTo>
                <a:lnTo>
                  <a:pt x="930" y="2104"/>
                </a:lnTo>
                <a:lnTo>
                  <a:pt x="854" y="2128"/>
                </a:lnTo>
                <a:lnTo>
                  <a:pt x="854" y="2128"/>
                </a:lnTo>
                <a:lnTo>
                  <a:pt x="698" y="2178"/>
                </a:lnTo>
                <a:lnTo>
                  <a:pt x="698" y="2178"/>
                </a:lnTo>
                <a:lnTo>
                  <a:pt x="362" y="2284"/>
                </a:lnTo>
                <a:lnTo>
                  <a:pt x="362" y="2284"/>
                </a:lnTo>
                <a:lnTo>
                  <a:pt x="278" y="2310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4" y="2312"/>
                </a:lnTo>
                <a:lnTo>
                  <a:pt x="274" y="2312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8" y="2304"/>
                </a:lnTo>
                <a:lnTo>
                  <a:pt x="282" y="2296"/>
                </a:lnTo>
                <a:lnTo>
                  <a:pt x="282" y="2296"/>
                </a:lnTo>
                <a:lnTo>
                  <a:pt x="304" y="2258"/>
                </a:lnTo>
                <a:lnTo>
                  <a:pt x="304" y="2258"/>
                </a:lnTo>
                <a:lnTo>
                  <a:pt x="312" y="2240"/>
                </a:lnTo>
                <a:lnTo>
                  <a:pt x="312" y="2240"/>
                </a:lnTo>
                <a:lnTo>
                  <a:pt x="394" y="2094"/>
                </a:lnTo>
                <a:lnTo>
                  <a:pt x="434" y="2020"/>
                </a:lnTo>
                <a:lnTo>
                  <a:pt x="468" y="1954"/>
                </a:lnTo>
                <a:lnTo>
                  <a:pt x="468" y="1954"/>
                </a:lnTo>
                <a:lnTo>
                  <a:pt x="458" y="1968"/>
                </a:lnTo>
                <a:lnTo>
                  <a:pt x="452" y="1980"/>
                </a:lnTo>
                <a:lnTo>
                  <a:pt x="452" y="1980"/>
                </a:lnTo>
                <a:lnTo>
                  <a:pt x="474" y="1940"/>
                </a:lnTo>
                <a:lnTo>
                  <a:pt x="490" y="1908"/>
                </a:lnTo>
                <a:lnTo>
                  <a:pt x="490" y="1908"/>
                </a:lnTo>
                <a:lnTo>
                  <a:pt x="468" y="1946"/>
                </a:lnTo>
                <a:lnTo>
                  <a:pt x="468" y="1946"/>
                </a:lnTo>
                <a:lnTo>
                  <a:pt x="474" y="1930"/>
                </a:lnTo>
                <a:lnTo>
                  <a:pt x="476" y="1924"/>
                </a:lnTo>
                <a:lnTo>
                  <a:pt x="474" y="1920"/>
                </a:lnTo>
                <a:lnTo>
                  <a:pt x="474" y="1920"/>
                </a:lnTo>
                <a:lnTo>
                  <a:pt x="462" y="1938"/>
                </a:lnTo>
                <a:lnTo>
                  <a:pt x="462" y="1938"/>
                </a:lnTo>
                <a:lnTo>
                  <a:pt x="394" y="1872"/>
                </a:lnTo>
                <a:lnTo>
                  <a:pt x="394" y="1872"/>
                </a:lnTo>
                <a:lnTo>
                  <a:pt x="414" y="1882"/>
                </a:lnTo>
                <a:lnTo>
                  <a:pt x="432" y="1888"/>
                </a:lnTo>
                <a:lnTo>
                  <a:pt x="432" y="1888"/>
                </a:lnTo>
                <a:lnTo>
                  <a:pt x="432" y="1886"/>
                </a:lnTo>
                <a:lnTo>
                  <a:pt x="428" y="1884"/>
                </a:lnTo>
                <a:lnTo>
                  <a:pt x="424" y="1876"/>
                </a:lnTo>
                <a:lnTo>
                  <a:pt x="424" y="1876"/>
                </a:lnTo>
                <a:lnTo>
                  <a:pt x="432" y="1882"/>
                </a:lnTo>
                <a:lnTo>
                  <a:pt x="438" y="1884"/>
                </a:lnTo>
                <a:lnTo>
                  <a:pt x="440" y="1884"/>
                </a:lnTo>
                <a:lnTo>
                  <a:pt x="440" y="1880"/>
                </a:lnTo>
                <a:lnTo>
                  <a:pt x="430" y="1868"/>
                </a:lnTo>
                <a:lnTo>
                  <a:pt x="414" y="1852"/>
                </a:lnTo>
                <a:lnTo>
                  <a:pt x="414" y="1852"/>
                </a:lnTo>
                <a:lnTo>
                  <a:pt x="424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16" y="1848"/>
                </a:lnTo>
                <a:lnTo>
                  <a:pt x="412" y="1842"/>
                </a:lnTo>
                <a:lnTo>
                  <a:pt x="410" y="1836"/>
                </a:lnTo>
                <a:lnTo>
                  <a:pt x="404" y="1830"/>
                </a:lnTo>
                <a:lnTo>
                  <a:pt x="404" y="1830"/>
                </a:lnTo>
                <a:lnTo>
                  <a:pt x="390" y="1814"/>
                </a:lnTo>
                <a:lnTo>
                  <a:pt x="370" y="1790"/>
                </a:lnTo>
                <a:lnTo>
                  <a:pt x="370" y="1790"/>
                </a:lnTo>
                <a:lnTo>
                  <a:pt x="344" y="1762"/>
                </a:lnTo>
                <a:lnTo>
                  <a:pt x="316" y="1730"/>
                </a:lnTo>
                <a:lnTo>
                  <a:pt x="316" y="1730"/>
                </a:lnTo>
                <a:lnTo>
                  <a:pt x="286" y="1694"/>
                </a:lnTo>
                <a:lnTo>
                  <a:pt x="258" y="1656"/>
                </a:lnTo>
                <a:lnTo>
                  <a:pt x="232" y="1618"/>
                </a:lnTo>
                <a:lnTo>
                  <a:pt x="212" y="1582"/>
                </a:lnTo>
                <a:lnTo>
                  <a:pt x="212" y="1582"/>
                </a:lnTo>
                <a:lnTo>
                  <a:pt x="186" y="1536"/>
                </a:lnTo>
                <a:lnTo>
                  <a:pt x="164" y="1490"/>
                </a:lnTo>
                <a:lnTo>
                  <a:pt x="144" y="1442"/>
                </a:lnTo>
                <a:lnTo>
                  <a:pt x="128" y="1394"/>
                </a:lnTo>
                <a:lnTo>
                  <a:pt x="116" y="1346"/>
                </a:lnTo>
                <a:lnTo>
                  <a:pt x="106" y="1298"/>
                </a:lnTo>
                <a:lnTo>
                  <a:pt x="98" y="1250"/>
                </a:lnTo>
                <a:lnTo>
                  <a:pt x="94" y="1204"/>
                </a:lnTo>
                <a:lnTo>
                  <a:pt x="94" y="1204"/>
                </a:lnTo>
                <a:lnTo>
                  <a:pt x="92" y="1156"/>
                </a:lnTo>
                <a:lnTo>
                  <a:pt x="94" y="1110"/>
                </a:lnTo>
                <a:lnTo>
                  <a:pt x="98" y="1066"/>
                </a:lnTo>
                <a:lnTo>
                  <a:pt x="104" y="1020"/>
                </a:lnTo>
                <a:lnTo>
                  <a:pt x="104" y="1020"/>
                </a:lnTo>
                <a:lnTo>
                  <a:pt x="114" y="978"/>
                </a:lnTo>
                <a:lnTo>
                  <a:pt x="124" y="936"/>
                </a:lnTo>
                <a:lnTo>
                  <a:pt x="124" y="936"/>
                </a:lnTo>
                <a:lnTo>
                  <a:pt x="138" y="894"/>
                </a:lnTo>
                <a:lnTo>
                  <a:pt x="138" y="894"/>
                </a:lnTo>
                <a:lnTo>
                  <a:pt x="154" y="856"/>
                </a:lnTo>
                <a:lnTo>
                  <a:pt x="154" y="856"/>
                </a:lnTo>
                <a:lnTo>
                  <a:pt x="154" y="856"/>
                </a:lnTo>
                <a:lnTo>
                  <a:pt x="154" y="858"/>
                </a:lnTo>
                <a:lnTo>
                  <a:pt x="154" y="864"/>
                </a:lnTo>
                <a:lnTo>
                  <a:pt x="154" y="868"/>
                </a:lnTo>
                <a:lnTo>
                  <a:pt x="154" y="870"/>
                </a:lnTo>
                <a:lnTo>
                  <a:pt x="156" y="870"/>
                </a:lnTo>
                <a:lnTo>
                  <a:pt x="156" y="870"/>
                </a:lnTo>
                <a:lnTo>
                  <a:pt x="160" y="862"/>
                </a:lnTo>
                <a:lnTo>
                  <a:pt x="164" y="854"/>
                </a:lnTo>
                <a:lnTo>
                  <a:pt x="164" y="854"/>
                </a:lnTo>
                <a:lnTo>
                  <a:pt x="160" y="864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6" y="856"/>
                </a:lnTo>
                <a:lnTo>
                  <a:pt x="166" y="856"/>
                </a:lnTo>
                <a:lnTo>
                  <a:pt x="166" y="856"/>
                </a:lnTo>
                <a:lnTo>
                  <a:pt x="168" y="858"/>
                </a:lnTo>
                <a:lnTo>
                  <a:pt x="168" y="860"/>
                </a:lnTo>
                <a:lnTo>
                  <a:pt x="170" y="858"/>
                </a:lnTo>
                <a:lnTo>
                  <a:pt x="170" y="858"/>
                </a:lnTo>
                <a:lnTo>
                  <a:pt x="178" y="840"/>
                </a:lnTo>
                <a:lnTo>
                  <a:pt x="184" y="832"/>
                </a:lnTo>
                <a:lnTo>
                  <a:pt x="184" y="832"/>
                </a:lnTo>
                <a:lnTo>
                  <a:pt x="184" y="836"/>
                </a:lnTo>
                <a:lnTo>
                  <a:pt x="184" y="836"/>
                </a:lnTo>
                <a:lnTo>
                  <a:pt x="178" y="846"/>
                </a:lnTo>
                <a:lnTo>
                  <a:pt x="178" y="846"/>
                </a:lnTo>
                <a:lnTo>
                  <a:pt x="182" y="842"/>
                </a:lnTo>
                <a:lnTo>
                  <a:pt x="186" y="832"/>
                </a:lnTo>
                <a:lnTo>
                  <a:pt x="192" y="822"/>
                </a:lnTo>
                <a:lnTo>
                  <a:pt x="194" y="816"/>
                </a:lnTo>
                <a:lnTo>
                  <a:pt x="194" y="816"/>
                </a:lnTo>
                <a:lnTo>
                  <a:pt x="196" y="820"/>
                </a:lnTo>
                <a:lnTo>
                  <a:pt x="198" y="820"/>
                </a:lnTo>
                <a:lnTo>
                  <a:pt x="200" y="818"/>
                </a:lnTo>
                <a:lnTo>
                  <a:pt x="200" y="818"/>
                </a:lnTo>
                <a:lnTo>
                  <a:pt x="224" y="772"/>
                </a:lnTo>
                <a:lnTo>
                  <a:pt x="254" y="724"/>
                </a:lnTo>
                <a:lnTo>
                  <a:pt x="288" y="672"/>
                </a:lnTo>
                <a:lnTo>
                  <a:pt x="328" y="622"/>
                </a:lnTo>
                <a:lnTo>
                  <a:pt x="328" y="622"/>
                </a:lnTo>
                <a:lnTo>
                  <a:pt x="372" y="572"/>
                </a:lnTo>
                <a:lnTo>
                  <a:pt x="420" y="524"/>
                </a:lnTo>
                <a:lnTo>
                  <a:pt x="470" y="478"/>
                </a:lnTo>
                <a:lnTo>
                  <a:pt x="522" y="438"/>
                </a:lnTo>
                <a:lnTo>
                  <a:pt x="522" y="438"/>
                </a:lnTo>
                <a:lnTo>
                  <a:pt x="540" y="426"/>
                </a:lnTo>
                <a:lnTo>
                  <a:pt x="540" y="426"/>
                </a:lnTo>
                <a:lnTo>
                  <a:pt x="582" y="396"/>
                </a:lnTo>
                <a:lnTo>
                  <a:pt x="624" y="368"/>
                </a:lnTo>
                <a:lnTo>
                  <a:pt x="666" y="344"/>
                </a:lnTo>
                <a:lnTo>
                  <a:pt x="710" y="320"/>
                </a:lnTo>
                <a:lnTo>
                  <a:pt x="710" y="320"/>
                </a:lnTo>
                <a:lnTo>
                  <a:pt x="756" y="298"/>
                </a:lnTo>
                <a:lnTo>
                  <a:pt x="800" y="278"/>
                </a:lnTo>
                <a:lnTo>
                  <a:pt x="846" y="258"/>
                </a:lnTo>
                <a:lnTo>
                  <a:pt x="890" y="242"/>
                </a:lnTo>
                <a:lnTo>
                  <a:pt x="890" y="242"/>
                </a:lnTo>
                <a:lnTo>
                  <a:pt x="936" y="226"/>
                </a:lnTo>
                <a:lnTo>
                  <a:pt x="982" y="212"/>
                </a:lnTo>
                <a:lnTo>
                  <a:pt x="1030" y="198"/>
                </a:lnTo>
                <a:lnTo>
                  <a:pt x="1076" y="186"/>
                </a:lnTo>
                <a:lnTo>
                  <a:pt x="1076" y="186"/>
                </a:lnTo>
                <a:lnTo>
                  <a:pt x="1122" y="176"/>
                </a:lnTo>
                <a:lnTo>
                  <a:pt x="1170" y="168"/>
                </a:lnTo>
                <a:lnTo>
                  <a:pt x="1264" y="154"/>
                </a:lnTo>
                <a:lnTo>
                  <a:pt x="1264" y="154"/>
                </a:lnTo>
                <a:lnTo>
                  <a:pt x="1358" y="146"/>
                </a:lnTo>
                <a:lnTo>
                  <a:pt x="1406" y="144"/>
                </a:lnTo>
                <a:lnTo>
                  <a:pt x="1454" y="144"/>
                </a:lnTo>
                <a:lnTo>
                  <a:pt x="1500" y="144"/>
                </a:lnTo>
                <a:lnTo>
                  <a:pt x="1548" y="146"/>
                </a:lnTo>
                <a:lnTo>
                  <a:pt x="1596" y="148"/>
                </a:lnTo>
                <a:lnTo>
                  <a:pt x="1644" y="152"/>
                </a:lnTo>
                <a:lnTo>
                  <a:pt x="1644" y="152"/>
                </a:lnTo>
                <a:lnTo>
                  <a:pt x="1690" y="158"/>
                </a:lnTo>
                <a:lnTo>
                  <a:pt x="1738" y="164"/>
                </a:lnTo>
                <a:lnTo>
                  <a:pt x="1738" y="164"/>
                </a:lnTo>
                <a:lnTo>
                  <a:pt x="1786" y="174"/>
                </a:lnTo>
                <a:lnTo>
                  <a:pt x="1832" y="182"/>
                </a:lnTo>
                <a:lnTo>
                  <a:pt x="1832" y="182"/>
                </a:lnTo>
                <a:lnTo>
                  <a:pt x="1880" y="194"/>
                </a:lnTo>
                <a:lnTo>
                  <a:pt x="1928" y="206"/>
                </a:lnTo>
                <a:lnTo>
                  <a:pt x="1928" y="206"/>
                </a:lnTo>
                <a:lnTo>
                  <a:pt x="1974" y="220"/>
                </a:lnTo>
                <a:lnTo>
                  <a:pt x="2020" y="236"/>
                </a:lnTo>
                <a:lnTo>
                  <a:pt x="2020" y="236"/>
                </a:lnTo>
                <a:lnTo>
                  <a:pt x="2068" y="254"/>
                </a:lnTo>
                <a:lnTo>
                  <a:pt x="2116" y="274"/>
                </a:lnTo>
                <a:lnTo>
                  <a:pt x="2164" y="294"/>
                </a:lnTo>
                <a:lnTo>
                  <a:pt x="2210" y="318"/>
                </a:lnTo>
                <a:lnTo>
                  <a:pt x="2210" y="318"/>
                </a:lnTo>
                <a:lnTo>
                  <a:pt x="2256" y="342"/>
                </a:lnTo>
                <a:lnTo>
                  <a:pt x="2302" y="368"/>
                </a:lnTo>
                <a:lnTo>
                  <a:pt x="2346" y="396"/>
                </a:lnTo>
                <a:lnTo>
                  <a:pt x="2388" y="426"/>
                </a:lnTo>
                <a:lnTo>
                  <a:pt x="2388" y="426"/>
                </a:lnTo>
                <a:lnTo>
                  <a:pt x="2430" y="458"/>
                </a:lnTo>
                <a:lnTo>
                  <a:pt x="2470" y="490"/>
                </a:lnTo>
                <a:lnTo>
                  <a:pt x="2508" y="526"/>
                </a:lnTo>
                <a:lnTo>
                  <a:pt x="2544" y="562"/>
                </a:lnTo>
                <a:lnTo>
                  <a:pt x="2580" y="598"/>
                </a:lnTo>
                <a:lnTo>
                  <a:pt x="2612" y="638"/>
                </a:lnTo>
                <a:lnTo>
                  <a:pt x="2642" y="678"/>
                </a:lnTo>
                <a:lnTo>
                  <a:pt x="2670" y="718"/>
                </a:lnTo>
                <a:lnTo>
                  <a:pt x="2670" y="718"/>
                </a:lnTo>
                <a:lnTo>
                  <a:pt x="2682" y="736"/>
                </a:lnTo>
                <a:lnTo>
                  <a:pt x="2682" y="736"/>
                </a:lnTo>
                <a:lnTo>
                  <a:pt x="2706" y="776"/>
                </a:lnTo>
                <a:lnTo>
                  <a:pt x="2728" y="820"/>
                </a:lnTo>
                <a:lnTo>
                  <a:pt x="2748" y="866"/>
                </a:lnTo>
                <a:lnTo>
                  <a:pt x="2766" y="912"/>
                </a:lnTo>
                <a:lnTo>
                  <a:pt x="2766" y="912"/>
                </a:lnTo>
                <a:lnTo>
                  <a:pt x="2780" y="960"/>
                </a:lnTo>
                <a:lnTo>
                  <a:pt x="2792" y="1006"/>
                </a:lnTo>
                <a:lnTo>
                  <a:pt x="2800" y="1048"/>
                </a:lnTo>
                <a:lnTo>
                  <a:pt x="2806" y="1088"/>
                </a:lnTo>
                <a:lnTo>
                  <a:pt x="2806" y="1088"/>
                </a:lnTo>
                <a:lnTo>
                  <a:pt x="2804" y="1070"/>
                </a:lnTo>
                <a:lnTo>
                  <a:pt x="2804" y="1054"/>
                </a:lnTo>
                <a:lnTo>
                  <a:pt x="2804" y="1054"/>
                </a:lnTo>
                <a:lnTo>
                  <a:pt x="2808" y="1084"/>
                </a:lnTo>
                <a:lnTo>
                  <a:pt x="2808" y="1084"/>
                </a:lnTo>
                <a:lnTo>
                  <a:pt x="2810" y="1106"/>
                </a:lnTo>
                <a:lnTo>
                  <a:pt x="2810" y="1106"/>
                </a:lnTo>
                <a:lnTo>
                  <a:pt x="2814" y="1148"/>
                </a:lnTo>
                <a:lnTo>
                  <a:pt x="2814" y="1148"/>
                </a:lnTo>
                <a:lnTo>
                  <a:pt x="2812" y="1096"/>
                </a:lnTo>
                <a:lnTo>
                  <a:pt x="2812" y="1096"/>
                </a:lnTo>
                <a:lnTo>
                  <a:pt x="2816" y="1116"/>
                </a:lnTo>
                <a:lnTo>
                  <a:pt x="2818" y="1122"/>
                </a:lnTo>
                <a:lnTo>
                  <a:pt x="2820" y="1126"/>
                </a:lnTo>
                <a:lnTo>
                  <a:pt x="2820" y="1126"/>
                </a:lnTo>
                <a:lnTo>
                  <a:pt x="2820" y="1098"/>
                </a:lnTo>
                <a:lnTo>
                  <a:pt x="2820" y="1098"/>
                </a:lnTo>
                <a:lnTo>
                  <a:pt x="2818" y="1070"/>
                </a:lnTo>
                <a:lnTo>
                  <a:pt x="2818" y="1070"/>
                </a:lnTo>
                <a:lnTo>
                  <a:pt x="2820" y="1078"/>
                </a:lnTo>
                <a:lnTo>
                  <a:pt x="2820" y="1074"/>
                </a:lnTo>
                <a:lnTo>
                  <a:pt x="2822" y="1058"/>
                </a:lnTo>
                <a:lnTo>
                  <a:pt x="2822" y="1058"/>
                </a:lnTo>
                <a:lnTo>
                  <a:pt x="2824" y="1074"/>
                </a:lnTo>
                <a:lnTo>
                  <a:pt x="2826" y="1082"/>
                </a:lnTo>
                <a:lnTo>
                  <a:pt x="2826" y="1082"/>
                </a:lnTo>
                <a:lnTo>
                  <a:pt x="2822" y="1048"/>
                </a:lnTo>
                <a:lnTo>
                  <a:pt x="2822" y="1048"/>
                </a:lnTo>
                <a:lnTo>
                  <a:pt x="2818" y="1012"/>
                </a:lnTo>
                <a:lnTo>
                  <a:pt x="2818" y="1012"/>
                </a:lnTo>
                <a:lnTo>
                  <a:pt x="2814" y="978"/>
                </a:lnTo>
                <a:lnTo>
                  <a:pt x="2808" y="948"/>
                </a:lnTo>
                <a:lnTo>
                  <a:pt x="2808" y="948"/>
                </a:lnTo>
                <a:lnTo>
                  <a:pt x="2824" y="1008"/>
                </a:lnTo>
                <a:lnTo>
                  <a:pt x="2830" y="1030"/>
                </a:lnTo>
                <a:lnTo>
                  <a:pt x="2838" y="1046"/>
                </a:lnTo>
                <a:lnTo>
                  <a:pt x="2838" y="1046"/>
                </a:lnTo>
                <a:lnTo>
                  <a:pt x="2842" y="1040"/>
                </a:lnTo>
                <a:lnTo>
                  <a:pt x="2846" y="1036"/>
                </a:lnTo>
                <a:lnTo>
                  <a:pt x="2846" y="1036"/>
                </a:lnTo>
                <a:lnTo>
                  <a:pt x="2850" y="1040"/>
                </a:lnTo>
                <a:lnTo>
                  <a:pt x="2856" y="1048"/>
                </a:lnTo>
                <a:lnTo>
                  <a:pt x="2856" y="1048"/>
                </a:lnTo>
                <a:lnTo>
                  <a:pt x="2856" y="1028"/>
                </a:lnTo>
                <a:lnTo>
                  <a:pt x="2856" y="1028"/>
                </a:lnTo>
                <a:lnTo>
                  <a:pt x="2856" y="1026"/>
                </a:lnTo>
                <a:lnTo>
                  <a:pt x="2856" y="1026"/>
                </a:lnTo>
                <a:lnTo>
                  <a:pt x="2862" y="1082"/>
                </a:lnTo>
                <a:lnTo>
                  <a:pt x="2864" y="1136"/>
                </a:lnTo>
                <a:lnTo>
                  <a:pt x="2864" y="1136"/>
                </a:lnTo>
                <a:lnTo>
                  <a:pt x="2864" y="1170"/>
                </a:lnTo>
                <a:lnTo>
                  <a:pt x="2864" y="1170"/>
                </a:lnTo>
                <a:lnTo>
                  <a:pt x="2862" y="1170"/>
                </a:lnTo>
                <a:lnTo>
                  <a:pt x="2862" y="1170"/>
                </a:lnTo>
                <a:lnTo>
                  <a:pt x="2860" y="1182"/>
                </a:lnTo>
                <a:lnTo>
                  <a:pt x="2858" y="1188"/>
                </a:lnTo>
                <a:lnTo>
                  <a:pt x="2856" y="1192"/>
                </a:lnTo>
                <a:lnTo>
                  <a:pt x="2854" y="1198"/>
                </a:lnTo>
                <a:lnTo>
                  <a:pt x="2854" y="1198"/>
                </a:lnTo>
                <a:lnTo>
                  <a:pt x="2846" y="1240"/>
                </a:lnTo>
                <a:lnTo>
                  <a:pt x="2834" y="1304"/>
                </a:lnTo>
                <a:lnTo>
                  <a:pt x="2834" y="1304"/>
                </a:lnTo>
                <a:lnTo>
                  <a:pt x="2826" y="1340"/>
                </a:lnTo>
                <a:lnTo>
                  <a:pt x="2820" y="1358"/>
                </a:lnTo>
                <a:lnTo>
                  <a:pt x="2820" y="1358"/>
                </a:lnTo>
                <a:lnTo>
                  <a:pt x="2816" y="1376"/>
                </a:lnTo>
                <a:lnTo>
                  <a:pt x="2816" y="1376"/>
                </a:lnTo>
                <a:lnTo>
                  <a:pt x="2804" y="1410"/>
                </a:lnTo>
                <a:lnTo>
                  <a:pt x="2804" y="1410"/>
                </a:lnTo>
                <a:lnTo>
                  <a:pt x="2792" y="1442"/>
                </a:lnTo>
                <a:lnTo>
                  <a:pt x="2792" y="1442"/>
                </a:lnTo>
                <a:lnTo>
                  <a:pt x="2776" y="1480"/>
                </a:lnTo>
                <a:lnTo>
                  <a:pt x="2760" y="1518"/>
                </a:lnTo>
                <a:lnTo>
                  <a:pt x="2740" y="1554"/>
                </a:lnTo>
                <a:lnTo>
                  <a:pt x="2720" y="1590"/>
                </a:lnTo>
                <a:lnTo>
                  <a:pt x="2720" y="1590"/>
                </a:lnTo>
                <a:lnTo>
                  <a:pt x="2698" y="1624"/>
                </a:lnTo>
                <a:lnTo>
                  <a:pt x="2676" y="1656"/>
                </a:lnTo>
                <a:lnTo>
                  <a:pt x="2652" y="1686"/>
                </a:lnTo>
                <a:lnTo>
                  <a:pt x="2626" y="1716"/>
                </a:lnTo>
                <a:lnTo>
                  <a:pt x="2626" y="1716"/>
                </a:lnTo>
                <a:lnTo>
                  <a:pt x="2602" y="1744"/>
                </a:lnTo>
                <a:lnTo>
                  <a:pt x="2576" y="1772"/>
                </a:lnTo>
                <a:lnTo>
                  <a:pt x="2550" y="1796"/>
                </a:lnTo>
                <a:lnTo>
                  <a:pt x="2522" y="1822"/>
                </a:lnTo>
                <a:lnTo>
                  <a:pt x="2468" y="1866"/>
                </a:lnTo>
                <a:lnTo>
                  <a:pt x="2412" y="1906"/>
                </a:lnTo>
                <a:lnTo>
                  <a:pt x="2412" y="1906"/>
                </a:lnTo>
                <a:lnTo>
                  <a:pt x="2412" y="1904"/>
                </a:lnTo>
                <a:lnTo>
                  <a:pt x="2414" y="1900"/>
                </a:lnTo>
                <a:lnTo>
                  <a:pt x="2416" y="1896"/>
                </a:lnTo>
                <a:lnTo>
                  <a:pt x="2416" y="1894"/>
                </a:lnTo>
                <a:lnTo>
                  <a:pt x="2416" y="1894"/>
                </a:lnTo>
                <a:lnTo>
                  <a:pt x="2410" y="1898"/>
                </a:lnTo>
                <a:lnTo>
                  <a:pt x="2404" y="1902"/>
                </a:lnTo>
                <a:lnTo>
                  <a:pt x="2404" y="1902"/>
                </a:lnTo>
                <a:lnTo>
                  <a:pt x="2410" y="1896"/>
                </a:lnTo>
                <a:lnTo>
                  <a:pt x="2412" y="1894"/>
                </a:lnTo>
                <a:lnTo>
                  <a:pt x="2410" y="1892"/>
                </a:lnTo>
                <a:lnTo>
                  <a:pt x="2410" y="1892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6"/>
                </a:lnTo>
                <a:lnTo>
                  <a:pt x="2402" y="1896"/>
                </a:lnTo>
                <a:lnTo>
                  <a:pt x="2400" y="1896"/>
                </a:lnTo>
                <a:lnTo>
                  <a:pt x="2400" y="1896"/>
                </a:lnTo>
                <a:lnTo>
                  <a:pt x="2386" y="1904"/>
                </a:lnTo>
                <a:lnTo>
                  <a:pt x="2378" y="1906"/>
                </a:lnTo>
                <a:lnTo>
                  <a:pt x="2378" y="1906"/>
                </a:lnTo>
                <a:lnTo>
                  <a:pt x="2380" y="1904"/>
                </a:lnTo>
                <a:lnTo>
                  <a:pt x="2380" y="1904"/>
                </a:lnTo>
                <a:lnTo>
                  <a:pt x="2388" y="1898"/>
                </a:lnTo>
                <a:lnTo>
                  <a:pt x="2388" y="1898"/>
                </a:lnTo>
                <a:lnTo>
                  <a:pt x="2384" y="1900"/>
                </a:lnTo>
                <a:lnTo>
                  <a:pt x="2376" y="1904"/>
                </a:lnTo>
                <a:lnTo>
                  <a:pt x="2376" y="1904"/>
                </a:lnTo>
                <a:lnTo>
                  <a:pt x="2368" y="1910"/>
                </a:lnTo>
                <a:lnTo>
                  <a:pt x="2364" y="1912"/>
                </a:lnTo>
                <a:lnTo>
                  <a:pt x="2364" y="1912"/>
                </a:lnTo>
                <a:lnTo>
                  <a:pt x="2364" y="1908"/>
                </a:lnTo>
                <a:lnTo>
                  <a:pt x="2364" y="1908"/>
                </a:lnTo>
                <a:lnTo>
                  <a:pt x="2360" y="1908"/>
                </a:lnTo>
                <a:lnTo>
                  <a:pt x="2360" y="1908"/>
                </a:lnTo>
                <a:lnTo>
                  <a:pt x="2282" y="1952"/>
                </a:lnTo>
                <a:lnTo>
                  <a:pt x="2238" y="1976"/>
                </a:lnTo>
                <a:lnTo>
                  <a:pt x="2190" y="2000"/>
                </a:lnTo>
                <a:lnTo>
                  <a:pt x="2190" y="2000"/>
                </a:lnTo>
                <a:lnTo>
                  <a:pt x="2142" y="2022"/>
                </a:lnTo>
                <a:lnTo>
                  <a:pt x="2090" y="2042"/>
                </a:lnTo>
                <a:lnTo>
                  <a:pt x="2040" y="2062"/>
                </a:lnTo>
                <a:lnTo>
                  <a:pt x="1988" y="2078"/>
                </a:lnTo>
                <a:lnTo>
                  <a:pt x="1988" y="2078"/>
                </a:lnTo>
                <a:lnTo>
                  <a:pt x="1970" y="2084"/>
                </a:lnTo>
                <a:lnTo>
                  <a:pt x="1970" y="2084"/>
                </a:lnTo>
                <a:lnTo>
                  <a:pt x="1892" y="2104"/>
                </a:lnTo>
                <a:lnTo>
                  <a:pt x="1812" y="2122"/>
                </a:lnTo>
                <a:lnTo>
                  <a:pt x="1734" y="2136"/>
                </a:lnTo>
                <a:lnTo>
                  <a:pt x="1656" y="2146"/>
                </a:lnTo>
                <a:lnTo>
                  <a:pt x="1656" y="2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3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50A1-E26E-4913-8356-4A5C391A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6071-C239-4B20-BD49-0CA7EE22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Q&amp;A session is planned for 11 March 2021 1.00-2.00pm – registration ends 09/03/2021</a:t>
            </a:r>
          </a:p>
          <a:p>
            <a:r>
              <a:rPr lang="en-GB" dirty="0">
                <a:solidFill>
                  <a:schemeClr val="bg1"/>
                </a:solidFill>
              </a:rPr>
              <a:t>All comments on the SPD must be received before 5.00pm on April 19 2021.</a:t>
            </a:r>
          </a:p>
          <a:p>
            <a:r>
              <a:rPr lang="en-GB" dirty="0">
                <a:solidFill>
                  <a:schemeClr val="bg1"/>
                </a:solidFill>
              </a:rPr>
              <a:t>Consultation webpage: 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https://www.milton-keynes.gov.uk/planning-and-building/planning-policy/south-east-milton-keynes-strategic-urban-extension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Contact details: SEMK@milton-keynes.gov.uk or by telephone on 01908 691691.</a:t>
            </a:r>
          </a:p>
        </p:txBody>
      </p:sp>
    </p:spTree>
    <p:extLst>
      <p:ext uri="{BB962C8B-B14F-4D97-AF65-F5344CB8AC3E}">
        <p14:creationId xmlns:p14="http://schemas.microsoft.com/office/powerpoint/2010/main" val="31865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87469" y="1447590"/>
            <a:ext cx="7370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SEMK Consultation Q&amp;A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Location: Virtual Meeting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Date: 04</a:t>
            </a:r>
            <a:r>
              <a:rPr lang="en-GB" sz="2000" b="1" baseline="30000" dirty="0">
                <a:solidFill>
                  <a:schemeClr val="bg1"/>
                </a:solidFill>
              </a:rPr>
              <a:t>th</a:t>
            </a:r>
            <a:r>
              <a:rPr lang="en-GB" sz="2000" b="1" dirty="0">
                <a:solidFill>
                  <a:schemeClr val="bg1"/>
                </a:solidFill>
              </a:rPr>
              <a:t> March 2021, 18:00-19:00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Welcome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Brief Presentation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Q&amp;A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Next steps</a:t>
            </a: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38682" y="295462"/>
            <a:ext cx="8784976" cy="1152128"/>
            <a:chOff x="1190" y="1833"/>
            <a:chExt cx="4136" cy="33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1600" y="45390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7AF4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5090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499993" y="199687"/>
            <a:ext cx="4248472" cy="4748328"/>
            <a:chOff x="204" y="682"/>
            <a:chExt cx="1315" cy="173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04" y="682"/>
              <a:ext cx="1315" cy="1732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107504" y="195486"/>
            <a:ext cx="3740722" cy="693184"/>
            <a:chOff x="1190" y="1833"/>
            <a:chExt cx="4136" cy="330"/>
          </a:xfrm>
        </p:grpSpPr>
        <p:sp>
          <p:nvSpPr>
            <p:cNvPr id="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5576" y="18677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7AF41"/>
                </a:solidFill>
                <a:latin typeface="+mj-lt"/>
              </a:rPr>
              <a:t>About SEMK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6" y="987574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 Strategic Urban Extension on the South East Edge of Milton Keynes 200ha, 3000 homes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Two primary schools, one secondary, as well as necessary nursery and early years provision.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Local centres and other supporting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963" y="342023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7AF41"/>
                </a:solidFill>
              </a:rPr>
              <a:t>Location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6DF3F-B64B-40AD-99D8-0F08AEB6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64" y="1015965"/>
            <a:ext cx="3672408" cy="30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05206" y="47480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Unitary council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delivering 250+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1550" y="3720370"/>
            <a:ext cx="359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Robust financial position despite rising demand for services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84212" y="2004398"/>
            <a:ext cx="2095076" cy="783376"/>
            <a:chOff x="6256338" y="2471738"/>
            <a:chExt cx="1095375" cy="409575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56338" y="2471738"/>
              <a:ext cx="10953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6256338" y="2471738"/>
              <a:ext cx="1095375" cy="311150"/>
            </a:xfrm>
            <a:custGeom>
              <a:avLst/>
              <a:gdLst>
                <a:gd name="T0" fmla="*/ 0 w 690"/>
                <a:gd name="T1" fmla="*/ 196 h 196"/>
                <a:gd name="T2" fmla="*/ 0 w 690"/>
                <a:gd name="T3" fmla="*/ 176 h 196"/>
                <a:gd name="T4" fmla="*/ 326 w 690"/>
                <a:gd name="T5" fmla="*/ 0 h 196"/>
                <a:gd name="T6" fmla="*/ 328 w 690"/>
                <a:gd name="T7" fmla="*/ 0 h 196"/>
                <a:gd name="T8" fmla="*/ 690 w 690"/>
                <a:gd name="T9" fmla="*/ 158 h 196"/>
                <a:gd name="T10" fmla="*/ 690 w 690"/>
                <a:gd name="T11" fmla="*/ 184 h 196"/>
                <a:gd name="T12" fmla="*/ 328 w 690"/>
                <a:gd name="T13" fmla="*/ 56 h 196"/>
                <a:gd name="T14" fmla="*/ 0 w 690"/>
                <a:gd name="T15" fmla="*/ 196 h 196"/>
                <a:gd name="T16" fmla="*/ 4 w 690"/>
                <a:gd name="T17" fmla="*/ 178 h 196"/>
                <a:gd name="T18" fmla="*/ 4 w 690"/>
                <a:gd name="T19" fmla="*/ 190 h 196"/>
                <a:gd name="T20" fmla="*/ 326 w 690"/>
                <a:gd name="T21" fmla="*/ 52 h 196"/>
                <a:gd name="T22" fmla="*/ 328 w 690"/>
                <a:gd name="T23" fmla="*/ 52 h 196"/>
                <a:gd name="T24" fmla="*/ 688 w 690"/>
                <a:gd name="T25" fmla="*/ 180 h 196"/>
                <a:gd name="T26" fmla="*/ 688 w 690"/>
                <a:gd name="T27" fmla="*/ 160 h 196"/>
                <a:gd name="T28" fmla="*/ 328 w 690"/>
                <a:gd name="T29" fmla="*/ 2 h 196"/>
                <a:gd name="T30" fmla="*/ 4 w 690"/>
                <a:gd name="T31" fmla="*/ 1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0" h="196">
                  <a:moveTo>
                    <a:pt x="0" y="196"/>
                  </a:moveTo>
                  <a:lnTo>
                    <a:pt x="0" y="176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690" y="158"/>
                  </a:lnTo>
                  <a:lnTo>
                    <a:pt x="690" y="184"/>
                  </a:lnTo>
                  <a:lnTo>
                    <a:pt x="328" y="56"/>
                  </a:lnTo>
                  <a:lnTo>
                    <a:pt x="0" y="196"/>
                  </a:lnTo>
                  <a:close/>
                  <a:moveTo>
                    <a:pt x="4" y="178"/>
                  </a:moveTo>
                  <a:lnTo>
                    <a:pt x="4" y="190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688" y="180"/>
                  </a:lnTo>
                  <a:lnTo>
                    <a:pt x="688" y="160"/>
                  </a:lnTo>
                  <a:lnTo>
                    <a:pt x="328" y="2"/>
                  </a:lnTo>
                  <a:lnTo>
                    <a:pt x="4" y="1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256338" y="2608263"/>
              <a:ext cx="1095375" cy="225425"/>
            </a:xfrm>
            <a:custGeom>
              <a:avLst/>
              <a:gdLst>
                <a:gd name="T0" fmla="*/ 0 w 690"/>
                <a:gd name="T1" fmla="*/ 142 h 142"/>
                <a:gd name="T2" fmla="*/ 0 w 690"/>
                <a:gd name="T3" fmla="*/ 120 h 142"/>
                <a:gd name="T4" fmla="*/ 2 w 690"/>
                <a:gd name="T5" fmla="*/ 120 h 142"/>
                <a:gd name="T6" fmla="*/ 326 w 690"/>
                <a:gd name="T7" fmla="*/ 0 h 142"/>
                <a:gd name="T8" fmla="*/ 690 w 690"/>
                <a:gd name="T9" fmla="*/ 106 h 142"/>
                <a:gd name="T10" fmla="*/ 690 w 690"/>
                <a:gd name="T11" fmla="*/ 122 h 142"/>
                <a:gd name="T12" fmla="*/ 688 w 690"/>
                <a:gd name="T13" fmla="*/ 122 h 142"/>
                <a:gd name="T14" fmla="*/ 328 w 690"/>
                <a:gd name="T15" fmla="*/ 50 h 142"/>
                <a:gd name="T16" fmla="*/ 0 w 690"/>
                <a:gd name="T17" fmla="*/ 142 h 142"/>
                <a:gd name="T18" fmla="*/ 4 w 690"/>
                <a:gd name="T19" fmla="*/ 122 h 142"/>
                <a:gd name="T20" fmla="*/ 4 w 690"/>
                <a:gd name="T21" fmla="*/ 138 h 142"/>
                <a:gd name="T22" fmla="*/ 326 w 690"/>
                <a:gd name="T23" fmla="*/ 46 h 142"/>
                <a:gd name="T24" fmla="*/ 328 w 690"/>
                <a:gd name="T25" fmla="*/ 46 h 142"/>
                <a:gd name="T26" fmla="*/ 688 w 690"/>
                <a:gd name="T27" fmla="*/ 118 h 142"/>
                <a:gd name="T28" fmla="*/ 688 w 690"/>
                <a:gd name="T29" fmla="*/ 108 h 142"/>
                <a:gd name="T30" fmla="*/ 328 w 690"/>
                <a:gd name="T31" fmla="*/ 4 h 142"/>
                <a:gd name="T32" fmla="*/ 4 w 690"/>
                <a:gd name="T33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0" h="142">
                  <a:moveTo>
                    <a:pt x="0" y="142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326" y="0"/>
                  </a:lnTo>
                  <a:lnTo>
                    <a:pt x="690" y="106"/>
                  </a:lnTo>
                  <a:lnTo>
                    <a:pt x="690" y="122"/>
                  </a:lnTo>
                  <a:lnTo>
                    <a:pt x="688" y="122"/>
                  </a:lnTo>
                  <a:lnTo>
                    <a:pt x="328" y="50"/>
                  </a:lnTo>
                  <a:lnTo>
                    <a:pt x="0" y="142"/>
                  </a:lnTo>
                  <a:close/>
                  <a:moveTo>
                    <a:pt x="4" y="122"/>
                  </a:moveTo>
                  <a:lnTo>
                    <a:pt x="4" y="138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688" y="118"/>
                  </a:lnTo>
                  <a:lnTo>
                    <a:pt x="688" y="108"/>
                  </a:lnTo>
                  <a:lnTo>
                    <a:pt x="328" y="4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256338" y="2751138"/>
              <a:ext cx="1095375" cy="130175"/>
            </a:xfrm>
            <a:custGeom>
              <a:avLst/>
              <a:gdLst>
                <a:gd name="T0" fmla="*/ 0 w 690"/>
                <a:gd name="T1" fmla="*/ 82 h 82"/>
                <a:gd name="T2" fmla="*/ 0 w 690"/>
                <a:gd name="T3" fmla="*/ 60 h 82"/>
                <a:gd name="T4" fmla="*/ 326 w 690"/>
                <a:gd name="T5" fmla="*/ 0 h 82"/>
                <a:gd name="T6" fmla="*/ 328 w 690"/>
                <a:gd name="T7" fmla="*/ 0 h 82"/>
                <a:gd name="T8" fmla="*/ 690 w 690"/>
                <a:gd name="T9" fmla="*/ 48 h 82"/>
                <a:gd name="T10" fmla="*/ 690 w 690"/>
                <a:gd name="T11" fmla="*/ 62 h 82"/>
                <a:gd name="T12" fmla="*/ 690 w 690"/>
                <a:gd name="T13" fmla="*/ 62 h 82"/>
                <a:gd name="T14" fmla="*/ 328 w 690"/>
                <a:gd name="T15" fmla="*/ 46 h 82"/>
                <a:gd name="T16" fmla="*/ 0 w 690"/>
                <a:gd name="T17" fmla="*/ 82 h 82"/>
                <a:gd name="T18" fmla="*/ 4 w 690"/>
                <a:gd name="T19" fmla="*/ 62 h 82"/>
                <a:gd name="T20" fmla="*/ 4 w 690"/>
                <a:gd name="T21" fmla="*/ 78 h 82"/>
                <a:gd name="T22" fmla="*/ 326 w 690"/>
                <a:gd name="T23" fmla="*/ 42 h 82"/>
                <a:gd name="T24" fmla="*/ 328 w 690"/>
                <a:gd name="T25" fmla="*/ 42 h 82"/>
                <a:gd name="T26" fmla="*/ 688 w 690"/>
                <a:gd name="T27" fmla="*/ 60 h 82"/>
                <a:gd name="T28" fmla="*/ 688 w 690"/>
                <a:gd name="T29" fmla="*/ 52 h 82"/>
                <a:gd name="T30" fmla="*/ 326 w 690"/>
                <a:gd name="T31" fmla="*/ 2 h 82"/>
                <a:gd name="T32" fmla="*/ 4 w 690"/>
                <a:gd name="T3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0" h="82">
                  <a:moveTo>
                    <a:pt x="0" y="82"/>
                  </a:moveTo>
                  <a:lnTo>
                    <a:pt x="0" y="6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690" y="48"/>
                  </a:lnTo>
                  <a:lnTo>
                    <a:pt x="690" y="62"/>
                  </a:lnTo>
                  <a:lnTo>
                    <a:pt x="690" y="62"/>
                  </a:lnTo>
                  <a:lnTo>
                    <a:pt x="328" y="46"/>
                  </a:lnTo>
                  <a:lnTo>
                    <a:pt x="0" y="82"/>
                  </a:lnTo>
                  <a:close/>
                  <a:moveTo>
                    <a:pt x="4" y="62"/>
                  </a:moveTo>
                  <a:lnTo>
                    <a:pt x="4" y="78"/>
                  </a:lnTo>
                  <a:lnTo>
                    <a:pt x="326" y="42"/>
                  </a:lnTo>
                  <a:lnTo>
                    <a:pt x="328" y="42"/>
                  </a:lnTo>
                  <a:lnTo>
                    <a:pt x="688" y="60"/>
                  </a:lnTo>
                  <a:lnTo>
                    <a:pt x="688" y="52"/>
                  </a:lnTo>
                  <a:lnTo>
                    <a:pt x="326" y="2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97965" y="2602140"/>
            <a:ext cx="148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£730m budget</a:t>
            </a: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605A4C8-2AF3-4CF9-A1AC-0B3C07B5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40" y="277889"/>
            <a:ext cx="5944501" cy="44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05206" y="47480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Unitary council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delivering 250+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1550" y="3720370"/>
            <a:ext cx="359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Robust financial position despite rising demand for services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84212" y="2004398"/>
            <a:ext cx="2095076" cy="783376"/>
            <a:chOff x="6256338" y="2471738"/>
            <a:chExt cx="1095375" cy="409575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56338" y="2471738"/>
              <a:ext cx="10953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6256338" y="2471738"/>
              <a:ext cx="1095375" cy="311150"/>
            </a:xfrm>
            <a:custGeom>
              <a:avLst/>
              <a:gdLst>
                <a:gd name="T0" fmla="*/ 0 w 690"/>
                <a:gd name="T1" fmla="*/ 196 h 196"/>
                <a:gd name="T2" fmla="*/ 0 w 690"/>
                <a:gd name="T3" fmla="*/ 176 h 196"/>
                <a:gd name="T4" fmla="*/ 326 w 690"/>
                <a:gd name="T5" fmla="*/ 0 h 196"/>
                <a:gd name="T6" fmla="*/ 328 w 690"/>
                <a:gd name="T7" fmla="*/ 0 h 196"/>
                <a:gd name="T8" fmla="*/ 690 w 690"/>
                <a:gd name="T9" fmla="*/ 158 h 196"/>
                <a:gd name="T10" fmla="*/ 690 w 690"/>
                <a:gd name="T11" fmla="*/ 184 h 196"/>
                <a:gd name="T12" fmla="*/ 328 w 690"/>
                <a:gd name="T13" fmla="*/ 56 h 196"/>
                <a:gd name="T14" fmla="*/ 0 w 690"/>
                <a:gd name="T15" fmla="*/ 196 h 196"/>
                <a:gd name="T16" fmla="*/ 4 w 690"/>
                <a:gd name="T17" fmla="*/ 178 h 196"/>
                <a:gd name="T18" fmla="*/ 4 w 690"/>
                <a:gd name="T19" fmla="*/ 190 h 196"/>
                <a:gd name="T20" fmla="*/ 326 w 690"/>
                <a:gd name="T21" fmla="*/ 52 h 196"/>
                <a:gd name="T22" fmla="*/ 328 w 690"/>
                <a:gd name="T23" fmla="*/ 52 h 196"/>
                <a:gd name="T24" fmla="*/ 688 w 690"/>
                <a:gd name="T25" fmla="*/ 180 h 196"/>
                <a:gd name="T26" fmla="*/ 688 w 690"/>
                <a:gd name="T27" fmla="*/ 160 h 196"/>
                <a:gd name="T28" fmla="*/ 328 w 690"/>
                <a:gd name="T29" fmla="*/ 2 h 196"/>
                <a:gd name="T30" fmla="*/ 4 w 690"/>
                <a:gd name="T31" fmla="*/ 1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0" h="196">
                  <a:moveTo>
                    <a:pt x="0" y="196"/>
                  </a:moveTo>
                  <a:lnTo>
                    <a:pt x="0" y="176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690" y="158"/>
                  </a:lnTo>
                  <a:lnTo>
                    <a:pt x="690" y="184"/>
                  </a:lnTo>
                  <a:lnTo>
                    <a:pt x="328" y="56"/>
                  </a:lnTo>
                  <a:lnTo>
                    <a:pt x="0" y="196"/>
                  </a:lnTo>
                  <a:close/>
                  <a:moveTo>
                    <a:pt x="4" y="178"/>
                  </a:moveTo>
                  <a:lnTo>
                    <a:pt x="4" y="190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688" y="180"/>
                  </a:lnTo>
                  <a:lnTo>
                    <a:pt x="688" y="160"/>
                  </a:lnTo>
                  <a:lnTo>
                    <a:pt x="328" y="2"/>
                  </a:lnTo>
                  <a:lnTo>
                    <a:pt x="4" y="1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256338" y="2608263"/>
              <a:ext cx="1095375" cy="225425"/>
            </a:xfrm>
            <a:custGeom>
              <a:avLst/>
              <a:gdLst>
                <a:gd name="T0" fmla="*/ 0 w 690"/>
                <a:gd name="T1" fmla="*/ 142 h 142"/>
                <a:gd name="T2" fmla="*/ 0 w 690"/>
                <a:gd name="T3" fmla="*/ 120 h 142"/>
                <a:gd name="T4" fmla="*/ 2 w 690"/>
                <a:gd name="T5" fmla="*/ 120 h 142"/>
                <a:gd name="T6" fmla="*/ 326 w 690"/>
                <a:gd name="T7" fmla="*/ 0 h 142"/>
                <a:gd name="T8" fmla="*/ 690 w 690"/>
                <a:gd name="T9" fmla="*/ 106 h 142"/>
                <a:gd name="T10" fmla="*/ 690 w 690"/>
                <a:gd name="T11" fmla="*/ 122 h 142"/>
                <a:gd name="T12" fmla="*/ 688 w 690"/>
                <a:gd name="T13" fmla="*/ 122 h 142"/>
                <a:gd name="T14" fmla="*/ 328 w 690"/>
                <a:gd name="T15" fmla="*/ 50 h 142"/>
                <a:gd name="T16" fmla="*/ 0 w 690"/>
                <a:gd name="T17" fmla="*/ 142 h 142"/>
                <a:gd name="T18" fmla="*/ 4 w 690"/>
                <a:gd name="T19" fmla="*/ 122 h 142"/>
                <a:gd name="T20" fmla="*/ 4 w 690"/>
                <a:gd name="T21" fmla="*/ 138 h 142"/>
                <a:gd name="T22" fmla="*/ 326 w 690"/>
                <a:gd name="T23" fmla="*/ 46 h 142"/>
                <a:gd name="T24" fmla="*/ 328 w 690"/>
                <a:gd name="T25" fmla="*/ 46 h 142"/>
                <a:gd name="T26" fmla="*/ 688 w 690"/>
                <a:gd name="T27" fmla="*/ 118 h 142"/>
                <a:gd name="T28" fmla="*/ 688 w 690"/>
                <a:gd name="T29" fmla="*/ 108 h 142"/>
                <a:gd name="T30" fmla="*/ 328 w 690"/>
                <a:gd name="T31" fmla="*/ 4 h 142"/>
                <a:gd name="T32" fmla="*/ 4 w 690"/>
                <a:gd name="T33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0" h="142">
                  <a:moveTo>
                    <a:pt x="0" y="142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326" y="0"/>
                  </a:lnTo>
                  <a:lnTo>
                    <a:pt x="690" y="106"/>
                  </a:lnTo>
                  <a:lnTo>
                    <a:pt x="690" y="122"/>
                  </a:lnTo>
                  <a:lnTo>
                    <a:pt x="688" y="122"/>
                  </a:lnTo>
                  <a:lnTo>
                    <a:pt x="328" y="50"/>
                  </a:lnTo>
                  <a:lnTo>
                    <a:pt x="0" y="142"/>
                  </a:lnTo>
                  <a:close/>
                  <a:moveTo>
                    <a:pt x="4" y="122"/>
                  </a:moveTo>
                  <a:lnTo>
                    <a:pt x="4" y="138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688" y="118"/>
                  </a:lnTo>
                  <a:lnTo>
                    <a:pt x="688" y="108"/>
                  </a:lnTo>
                  <a:lnTo>
                    <a:pt x="328" y="4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256338" y="2751138"/>
              <a:ext cx="1095375" cy="130175"/>
            </a:xfrm>
            <a:custGeom>
              <a:avLst/>
              <a:gdLst>
                <a:gd name="T0" fmla="*/ 0 w 690"/>
                <a:gd name="T1" fmla="*/ 82 h 82"/>
                <a:gd name="T2" fmla="*/ 0 w 690"/>
                <a:gd name="T3" fmla="*/ 60 h 82"/>
                <a:gd name="T4" fmla="*/ 326 w 690"/>
                <a:gd name="T5" fmla="*/ 0 h 82"/>
                <a:gd name="T6" fmla="*/ 328 w 690"/>
                <a:gd name="T7" fmla="*/ 0 h 82"/>
                <a:gd name="T8" fmla="*/ 690 w 690"/>
                <a:gd name="T9" fmla="*/ 48 h 82"/>
                <a:gd name="T10" fmla="*/ 690 w 690"/>
                <a:gd name="T11" fmla="*/ 62 h 82"/>
                <a:gd name="T12" fmla="*/ 690 w 690"/>
                <a:gd name="T13" fmla="*/ 62 h 82"/>
                <a:gd name="T14" fmla="*/ 328 w 690"/>
                <a:gd name="T15" fmla="*/ 46 h 82"/>
                <a:gd name="T16" fmla="*/ 0 w 690"/>
                <a:gd name="T17" fmla="*/ 82 h 82"/>
                <a:gd name="T18" fmla="*/ 4 w 690"/>
                <a:gd name="T19" fmla="*/ 62 h 82"/>
                <a:gd name="T20" fmla="*/ 4 w 690"/>
                <a:gd name="T21" fmla="*/ 78 h 82"/>
                <a:gd name="T22" fmla="*/ 326 w 690"/>
                <a:gd name="T23" fmla="*/ 42 h 82"/>
                <a:gd name="T24" fmla="*/ 328 w 690"/>
                <a:gd name="T25" fmla="*/ 42 h 82"/>
                <a:gd name="T26" fmla="*/ 688 w 690"/>
                <a:gd name="T27" fmla="*/ 60 h 82"/>
                <a:gd name="T28" fmla="*/ 688 w 690"/>
                <a:gd name="T29" fmla="*/ 52 h 82"/>
                <a:gd name="T30" fmla="*/ 326 w 690"/>
                <a:gd name="T31" fmla="*/ 2 h 82"/>
                <a:gd name="T32" fmla="*/ 4 w 690"/>
                <a:gd name="T3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0" h="82">
                  <a:moveTo>
                    <a:pt x="0" y="82"/>
                  </a:moveTo>
                  <a:lnTo>
                    <a:pt x="0" y="6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690" y="48"/>
                  </a:lnTo>
                  <a:lnTo>
                    <a:pt x="690" y="62"/>
                  </a:lnTo>
                  <a:lnTo>
                    <a:pt x="690" y="62"/>
                  </a:lnTo>
                  <a:lnTo>
                    <a:pt x="328" y="46"/>
                  </a:lnTo>
                  <a:lnTo>
                    <a:pt x="0" y="82"/>
                  </a:lnTo>
                  <a:close/>
                  <a:moveTo>
                    <a:pt x="4" y="62"/>
                  </a:moveTo>
                  <a:lnTo>
                    <a:pt x="4" y="78"/>
                  </a:lnTo>
                  <a:lnTo>
                    <a:pt x="326" y="42"/>
                  </a:lnTo>
                  <a:lnTo>
                    <a:pt x="328" y="42"/>
                  </a:lnTo>
                  <a:lnTo>
                    <a:pt x="688" y="60"/>
                  </a:lnTo>
                  <a:lnTo>
                    <a:pt x="688" y="52"/>
                  </a:lnTo>
                  <a:lnTo>
                    <a:pt x="326" y="2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97965" y="2602140"/>
            <a:ext cx="148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£730m budget</a:t>
            </a: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C41EAA-04B4-4355-B9B9-08F6520E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78" y="256317"/>
            <a:ext cx="5753401" cy="4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5400000">
            <a:off x="2973857" y="-898599"/>
            <a:ext cx="4824535" cy="7012711"/>
            <a:chOff x="204" y="682"/>
            <a:chExt cx="1315" cy="173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158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04" y="682"/>
              <a:ext cx="1315" cy="1732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9408" y="195486"/>
            <a:ext cx="2374417" cy="1512168"/>
            <a:chOff x="1190" y="1833"/>
            <a:chExt cx="4136" cy="330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195486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7AF41"/>
                </a:solidFill>
                <a:latin typeface="+mj-lt"/>
              </a:rPr>
              <a:t>Site </a:t>
            </a:r>
          </a:p>
          <a:p>
            <a:r>
              <a:rPr lang="en-GB" sz="3200" b="1" dirty="0">
                <a:solidFill>
                  <a:srgbClr val="27AF41"/>
                </a:solidFill>
                <a:latin typeface="+mj-lt"/>
              </a:rPr>
              <a:t>Analysis</a:t>
            </a:r>
          </a:p>
          <a:p>
            <a:endParaRPr lang="en-GB" sz="4000" b="1" dirty="0">
              <a:solidFill>
                <a:srgbClr val="27AF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88E34-7BC4-4894-B677-C029FA39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16" y="396238"/>
            <a:ext cx="6161789" cy="43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107504" y="222382"/>
            <a:ext cx="8784976" cy="837200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03648" y="19548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9F46"/>
                </a:solidFill>
              </a:rPr>
              <a:t>Key Policy from </a:t>
            </a:r>
            <a:r>
              <a:rPr lang="en-GB" sz="2400" b="1" dirty="0" err="1">
                <a:solidFill>
                  <a:srgbClr val="599F46"/>
                </a:solidFill>
              </a:rPr>
              <a:t>Plan:MK</a:t>
            </a:r>
            <a:r>
              <a:rPr lang="en-GB" sz="2400" b="1" dirty="0">
                <a:solidFill>
                  <a:srgbClr val="599F46"/>
                </a:solidFill>
              </a:rPr>
              <a:t>  </a:t>
            </a:r>
          </a:p>
          <a:p>
            <a:r>
              <a:rPr lang="en-GB" sz="1600" b="1" dirty="0">
                <a:solidFill>
                  <a:srgbClr val="599F46"/>
                </a:solidFill>
              </a:rPr>
              <a:t>that influences the Concept Layout for the SEMK</a:t>
            </a:r>
            <a:endParaRPr lang="en-GB" sz="1600" dirty="0">
              <a:solidFill>
                <a:srgbClr val="599F46"/>
              </a:solidFill>
            </a:endParaRPr>
          </a:p>
          <a:p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45924" y="1059582"/>
            <a:ext cx="73704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Design, land use, </a:t>
            </a:r>
            <a:r>
              <a:rPr lang="en-GB" sz="2000" b="1" dirty="0">
                <a:solidFill>
                  <a:schemeClr val="bg1"/>
                </a:solidFill>
              </a:rPr>
              <a:t>transport routes</a:t>
            </a:r>
            <a:r>
              <a:rPr lang="en-GB" sz="2000" dirty="0">
                <a:solidFill>
                  <a:schemeClr val="bg1"/>
                </a:solidFill>
              </a:rPr>
              <a:t> and mobility measures that integrate the Strategic Urban Extension with the existing built up area and enable future expansion beyond the Strategic Urban Extension where appropriate. (SD9)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Ensure development is well connected and integrated with adjacent grid squares, public transport services and the strategic and local highway grid network ( SD1, SD11)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SEMK</a:t>
            </a:r>
            <a:r>
              <a:rPr lang="en-GB" sz="2000" dirty="0">
                <a:solidFill>
                  <a:schemeClr val="bg1"/>
                </a:solidFill>
              </a:rPr>
              <a:t> to be structured on the principles that have shaped the original city, especially the grid road system, </a:t>
            </a:r>
            <a:r>
              <a:rPr lang="en-GB" sz="2000" dirty="0" err="1">
                <a:solidFill>
                  <a:schemeClr val="bg1"/>
                </a:solidFill>
              </a:rPr>
              <a:t>redways</a:t>
            </a:r>
            <a:r>
              <a:rPr lang="en-GB" sz="2000" dirty="0">
                <a:solidFill>
                  <a:schemeClr val="bg1"/>
                </a:solidFill>
              </a:rPr>
              <a:t>, linear parks and strategic, integrated flood management (SD1)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Opportunities to extend grid road system design and </a:t>
            </a:r>
            <a:r>
              <a:rPr lang="en-GB" sz="2000" dirty="0" err="1">
                <a:solidFill>
                  <a:schemeClr val="bg1"/>
                </a:solidFill>
              </a:rPr>
              <a:t>redways</a:t>
            </a:r>
            <a:r>
              <a:rPr lang="en-GB" sz="2000" dirty="0">
                <a:solidFill>
                  <a:schemeClr val="bg1"/>
                </a:solidFill>
              </a:rPr>
              <a:t> into SEMK required as are safeguarding for land corridors for future highway links (CT8, INF1)</a:t>
            </a: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5924" y="123478"/>
            <a:ext cx="73704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</a:rPr>
              <a:t>Provision of grade separated crossings of railway (SD11, INF1)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</a:rPr>
              <a:t>Incorporate buffer areas, structural landscaping and strategic green infrastructure within the site to prevent coalescence with Woburn Sands and Bow Brickhill, respect and reinforce the distinct character of </a:t>
            </a:r>
            <a:r>
              <a:rPr lang="en-GB" sz="2000" dirty="0" err="1">
                <a:solidFill>
                  <a:schemeClr val="bg1"/>
                </a:solidFill>
              </a:rPr>
              <a:t>Wavendon</a:t>
            </a:r>
            <a:r>
              <a:rPr lang="en-GB" sz="2000" dirty="0">
                <a:solidFill>
                  <a:schemeClr val="bg1"/>
                </a:solidFill>
              </a:rPr>
              <a:t>, Woburn Sands and Bow Brickhill (SD11)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</a:rPr>
              <a:t>Existing natural assets to be identified and protected and to have multiple benefits (</a:t>
            </a:r>
            <a:r>
              <a:rPr lang="en-GB" sz="2000" dirty="0" err="1">
                <a:solidFill>
                  <a:schemeClr val="bg1"/>
                </a:solidFill>
              </a:rPr>
              <a:t>eg</a:t>
            </a:r>
            <a:r>
              <a:rPr lang="en-GB" sz="2000" dirty="0">
                <a:solidFill>
                  <a:schemeClr val="bg1"/>
                </a:solidFill>
              </a:rPr>
              <a:t> biodiversity plus locations for walking and cycling) (SD1,NE4)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</a:rPr>
              <a:t>The layout and design of development enables permeable, coherent, easy, safe and pleasant access for pedestrians and cyclists within and connected to the wider area in order to promote/encourage recreation, walking and cycling within the development area and wider area (SD1, CT1, CT3, EH7, D1)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</a:rPr>
              <a:t>The development proposals as a whole respond appropriately to the site and surrounding context (D1)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lvl="0"/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59632" y="256317"/>
            <a:ext cx="7492670" cy="45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AFF607-652C-4FE8-BB1A-4881B70CF25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449683" y="-1426611"/>
            <a:ext cx="5040559" cy="7996726"/>
            <a:chOff x="204" y="682"/>
            <a:chExt cx="1602" cy="176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1C0F79A-0C82-46DF-9A27-3852671CF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87221C5-D71B-41C4-BF6B-C15C41D5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812"/>
              <a:ext cx="1602" cy="163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5F44A0-2E72-4336-B44D-5F4B6E80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33" y="248636"/>
            <a:ext cx="6497621" cy="45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KC Word Document" ma:contentTypeID="0x010100073DBBF460B4694388C550D7D3B1399900CC16FCAF351D7848A8CDA6E01FA09E3C" ma:contentTypeVersion="7" ma:contentTypeDescription="MKC Branded Word Template Document" ma:contentTypeScope="" ma:versionID="ca7a3b9c477bbfd2e3fdde8bcedfe7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032f31bce0c27f7c959937df3a44a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e73f336-9c49-41ab-9427-d263034a0100" ContentTypeId="0x010100073DBBF460B4694388C550D7D3B13999" PreviousValue="false" LastSyncTimeStamp="2021-10-01T14:38:35.48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6406A8-700E-4C2E-AF35-C65DC4128715}"/>
</file>

<file path=customXml/itemProps2.xml><?xml version="1.0" encoding="utf-8"?>
<ds:datastoreItem xmlns:ds="http://schemas.openxmlformats.org/officeDocument/2006/customXml" ds:itemID="{6F1B2DBE-C8D5-4230-8E7E-842CF2EF7FDC}"/>
</file>

<file path=customXml/itemProps3.xml><?xml version="1.0" encoding="utf-8"?>
<ds:datastoreItem xmlns:ds="http://schemas.openxmlformats.org/officeDocument/2006/customXml" ds:itemID="{DCE782C7-9454-4974-B42B-F298003C7FED}"/>
</file>

<file path=customXml/itemProps4.xml><?xml version="1.0" encoding="utf-8"?>
<ds:datastoreItem xmlns:ds="http://schemas.openxmlformats.org/officeDocument/2006/customXml" ds:itemID="{80FC0F44-2CE7-46B8-AB41-7D5E7F94840A}"/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586</Words>
  <Application>Microsoft Office PowerPoint</Application>
  <PresentationFormat>On-screen Show (16:9)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Milton Keynes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Messina, Brian</dc:creator>
  <cp:lastModifiedBy>Sabina Kupczyk</cp:lastModifiedBy>
  <cp:revision>129</cp:revision>
  <dcterms:created xsi:type="dcterms:W3CDTF">2019-01-24T10:16:24Z</dcterms:created>
  <dcterms:modified xsi:type="dcterms:W3CDTF">2021-03-04T14:11:24Z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0x010100073DBBF460B4694388C550D7D3B1399900CC16FCAF351D7848A8CDA6E01FA09E3C</vt:lpwstr>
  </property>
</Properties>
</file>