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89" r:id="rId3"/>
    <p:sldId id="268" r:id="rId4"/>
    <p:sldId id="290" r:id="rId5"/>
    <p:sldId id="277" r:id="rId6"/>
    <p:sldId id="287" r:id="rId7"/>
    <p:sldId id="288" r:id="rId8"/>
    <p:sldId id="271" r:id="rId9"/>
    <p:sldId id="267" r:id="rId10"/>
    <p:sldId id="276" r:id="rId11"/>
    <p:sldId id="291" r:id="rId12"/>
    <p:sldId id="295" r:id="rId13"/>
    <p:sldId id="292" r:id="rId14"/>
    <p:sldId id="294" r:id="rId15"/>
    <p:sldId id="293" r:id="rId16"/>
    <p:sldId id="296" r:id="rId17"/>
    <p:sldId id="299" r:id="rId18"/>
    <p:sldId id="302" r:id="rId19"/>
    <p:sldId id="303" r:id="rId20"/>
    <p:sldId id="304" r:id="rId21"/>
    <p:sldId id="306" r:id="rId22"/>
    <p:sldId id="307" r:id="rId23"/>
    <p:sldId id="308" r:id="rId24"/>
    <p:sldId id="284" r:id="rId25"/>
    <p:sldId id="300"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ke, Matthew" initials="C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F46"/>
    <a:srgbClr val="27AF41"/>
    <a:srgbClr val="007D85"/>
    <a:srgbClr val="00B0F0"/>
    <a:srgbClr val="0097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2" autoAdjust="0"/>
    <p:restoredTop sz="94660"/>
  </p:normalViewPr>
  <p:slideViewPr>
    <p:cSldViewPr>
      <p:cViewPr varScale="1">
        <p:scale>
          <a:sx n="142" d="100"/>
          <a:sy n="142" d="100"/>
        </p:scale>
        <p:origin x="60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CC80A-3984-493D-8CA6-E97BA240F67C}" type="datetimeFigureOut">
              <a:rPr lang="en-GB" smtClean="0"/>
              <a:t>10/03/2021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90BD6-2AB5-47EE-B0A7-276FEB56C3E1}" type="slidenum">
              <a:rPr lang="en-GB" smtClean="0"/>
              <a:t>‹#›</a:t>
            </a:fld>
            <a:endParaRPr lang="en-GB"/>
          </a:p>
        </p:txBody>
      </p:sp>
    </p:spTree>
    <p:extLst>
      <p:ext uri="{BB962C8B-B14F-4D97-AF65-F5344CB8AC3E}">
        <p14:creationId xmlns:p14="http://schemas.microsoft.com/office/powerpoint/2010/main" val="543797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4A320C-CAE6-4848-B24C-273622455045}"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213216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4A320C-CAE6-4848-B24C-273622455045}"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105408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4A320C-CAE6-4848-B24C-273622455045}"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376486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4A320C-CAE6-4848-B24C-273622455045}"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23074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4A320C-CAE6-4848-B24C-273622455045}"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156440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4A320C-CAE6-4848-B24C-273622455045}"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160203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4A320C-CAE6-4848-B24C-273622455045}"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385051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4A320C-CAE6-4848-B24C-273622455045}"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328528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A320C-CAE6-4848-B24C-273622455045}"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342620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4A320C-CAE6-4848-B24C-273622455045}"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246173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4A320C-CAE6-4848-B24C-273622455045}"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4EB346-664C-4891-A06E-673D00E949FA}" type="slidenum">
              <a:rPr lang="en-GB" smtClean="0"/>
              <a:t>‹#›</a:t>
            </a:fld>
            <a:endParaRPr lang="en-GB"/>
          </a:p>
        </p:txBody>
      </p:sp>
    </p:spTree>
    <p:extLst>
      <p:ext uri="{BB962C8B-B14F-4D97-AF65-F5344CB8AC3E}">
        <p14:creationId xmlns:p14="http://schemas.microsoft.com/office/powerpoint/2010/main" val="327564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99F4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F4A320C-CAE6-4848-B24C-273622455045}" type="datetimeFigureOut">
              <a:rPr lang="en-GB" smtClean="0"/>
              <a:t>10/03/2021</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4EB346-664C-4891-A06E-673D00E949FA}" type="slidenum">
              <a:rPr lang="en-GB" smtClean="0"/>
              <a:t>‹#›</a:t>
            </a:fld>
            <a:endParaRPr lang="en-GB"/>
          </a:p>
        </p:txBody>
      </p:sp>
    </p:spTree>
    <p:extLst>
      <p:ext uri="{BB962C8B-B14F-4D97-AF65-F5344CB8AC3E}">
        <p14:creationId xmlns:p14="http://schemas.microsoft.com/office/powerpoint/2010/main" val="163092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milton-keynes.gov.uk/planning-and-building/planning-policy/south-east-milton-keynes-strategic-urban-extens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95486"/>
            <a:ext cx="3456383" cy="3170099"/>
          </a:xfrm>
          <a:prstGeom prst="rect">
            <a:avLst/>
          </a:prstGeom>
          <a:noFill/>
        </p:spPr>
        <p:txBody>
          <a:bodyPr wrap="square" rtlCol="0">
            <a:spAutoFit/>
          </a:bodyPr>
          <a:lstStyle/>
          <a:p>
            <a:r>
              <a:rPr lang="en-GB" sz="4000" dirty="0">
                <a:solidFill>
                  <a:schemeClr val="bg1"/>
                </a:solidFill>
                <a:latin typeface="+mj-lt"/>
              </a:rPr>
              <a:t>SEMK </a:t>
            </a:r>
          </a:p>
          <a:p>
            <a:r>
              <a:rPr lang="en-GB" sz="4000" dirty="0">
                <a:solidFill>
                  <a:schemeClr val="bg1"/>
                </a:solidFill>
                <a:latin typeface="+mj-lt"/>
              </a:rPr>
              <a:t>Strategic Urban Extension -</a:t>
            </a:r>
          </a:p>
          <a:p>
            <a:r>
              <a:rPr lang="en-GB" sz="4000" dirty="0">
                <a:solidFill>
                  <a:schemeClr val="bg1"/>
                </a:solidFill>
                <a:latin typeface="+mj-lt"/>
              </a:rPr>
              <a:t>Q &amp; A </a:t>
            </a:r>
          </a:p>
          <a:p>
            <a:endParaRPr lang="en-GB" sz="4000" dirty="0">
              <a:solidFill>
                <a:schemeClr val="bg1"/>
              </a:solidFill>
              <a:latin typeface="+mj-lt"/>
            </a:endParaRPr>
          </a:p>
        </p:txBody>
      </p:sp>
      <p:sp>
        <p:nvSpPr>
          <p:cNvPr id="23" name="TextBox 22"/>
          <p:cNvSpPr txBox="1"/>
          <p:nvPr/>
        </p:nvSpPr>
        <p:spPr>
          <a:xfrm>
            <a:off x="573067" y="2787774"/>
            <a:ext cx="3456384" cy="2062103"/>
          </a:xfrm>
          <a:prstGeom prst="rect">
            <a:avLst/>
          </a:prstGeom>
          <a:noFill/>
        </p:spPr>
        <p:txBody>
          <a:bodyPr wrap="square" rtlCol="0">
            <a:spAutoFit/>
          </a:bodyPr>
          <a:lstStyle/>
          <a:p>
            <a:r>
              <a:rPr lang="en-GB" sz="2000" b="1" dirty="0">
                <a:solidFill>
                  <a:schemeClr val="bg1"/>
                </a:solidFill>
              </a:rPr>
              <a:t>Sabina Kupczyk</a:t>
            </a:r>
          </a:p>
          <a:p>
            <a:r>
              <a:rPr lang="en-GB" sz="1200" b="1" dirty="0">
                <a:solidFill>
                  <a:schemeClr val="bg1"/>
                </a:solidFill>
              </a:rPr>
              <a:t>Principal Planning Officer</a:t>
            </a:r>
            <a:endParaRPr lang="en-GB" sz="1600" b="1" dirty="0">
              <a:solidFill>
                <a:schemeClr val="bg1"/>
              </a:solidFill>
            </a:endParaRPr>
          </a:p>
          <a:p>
            <a:r>
              <a:rPr lang="en-GB" sz="2000" b="1" dirty="0">
                <a:solidFill>
                  <a:schemeClr val="bg1"/>
                </a:solidFill>
              </a:rPr>
              <a:t>Andrew Turner </a:t>
            </a:r>
          </a:p>
          <a:p>
            <a:r>
              <a:rPr lang="en-GB" sz="1200" b="1" dirty="0">
                <a:solidFill>
                  <a:schemeClr val="bg1"/>
                </a:solidFill>
              </a:rPr>
              <a:t>Planning and Transport Policy Manager</a:t>
            </a:r>
          </a:p>
          <a:p>
            <a:r>
              <a:rPr lang="en-GB" sz="2000" b="1" dirty="0">
                <a:solidFill>
                  <a:schemeClr val="bg1"/>
                </a:solidFill>
              </a:rPr>
              <a:t>Matthew Clarke</a:t>
            </a:r>
          </a:p>
          <a:p>
            <a:r>
              <a:rPr lang="en-GB" sz="1200" b="1" dirty="0">
                <a:solidFill>
                  <a:schemeClr val="bg1"/>
                </a:solidFill>
              </a:rPr>
              <a:t>Principal Urban Designer</a:t>
            </a:r>
          </a:p>
          <a:p>
            <a:r>
              <a:rPr lang="en-GB" sz="2000" b="1" dirty="0">
                <a:solidFill>
                  <a:schemeClr val="bg1"/>
                </a:solidFill>
              </a:rPr>
              <a:t>James Povey</a:t>
            </a:r>
          </a:p>
          <a:p>
            <a:r>
              <a:rPr lang="en-GB" sz="1200" b="1" dirty="0">
                <a:solidFill>
                  <a:schemeClr val="bg1"/>
                </a:solidFill>
              </a:rPr>
              <a:t>Strategic Lead Transport Policy and Planning</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4197224"/>
            <a:ext cx="1108058" cy="752709"/>
          </a:xfrm>
          <a:prstGeom prst="rect">
            <a:avLst/>
          </a:prstGeom>
          <a:noFill/>
          <a:ln>
            <a:noFill/>
          </a:ln>
        </p:spPr>
      </p:pic>
      <p:sp>
        <p:nvSpPr>
          <p:cNvPr id="20" name="AutoShape 7"/>
          <p:cNvSpPr>
            <a:spLocks noChangeAspect="1" noChangeArrowheads="1" noTextEdit="1"/>
          </p:cNvSpPr>
          <p:nvPr/>
        </p:nvSpPr>
        <p:spPr bwMode="auto">
          <a:xfrm flipH="1">
            <a:off x="3995935" y="-297285"/>
            <a:ext cx="5328591" cy="463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Oval 9"/>
          <p:cNvSpPr>
            <a:spLocks/>
          </p:cNvSpPr>
          <p:nvPr/>
        </p:nvSpPr>
        <p:spPr>
          <a:xfrm>
            <a:off x="3940259" y="-114948"/>
            <a:ext cx="5292247" cy="441489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9"/>
          <p:cNvGrpSpPr>
            <a:grpSpLocks noChangeAspect="1"/>
          </p:cNvGrpSpPr>
          <p:nvPr/>
        </p:nvGrpSpPr>
        <p:grpSpPr bwMode="auto">
          <a:xfrm flipH="1">
            <a:off x="3779908" y="-419194"/>
            <a:ext cx="5544613" cy="4791144"/>
            <a:chOff x="1639" y="1425"/>
            <a:chExt cx="1241" cy="1245"/>
          </a:xfrm>
        </p:grpSpPr>
        <p:sp>
          <p:nvSpPr>
            <p:cNvPr id="11" name="AutoShape 8"/>
            <p:cNvSpPr>
              <a:spLocks noChangeAspect="1" noChangeArrowheads="1" noTextEdit="1"/>
            </p:cNvSpPr>
            <p:nvPr/>
          </p:nvSpPr>
          <p:spPr bwMode="auto">
            <a:xfrm>
              <a:off x="1639" y="1425"/>
              <a:ext cx="1241" cy="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p:nvSpPr>
          <p:spPr bwMode="auto">
            <a:xfrm>
              <a:off x="2661" y="1661"/>
              <a:ext cx="23" cy="27"/>
            </a:xfrm>
            <a:custGeom>
              <a:avLst/>
              <a:gdLst>
                <a:gd name="T0" fmla="*/ 0 w 23"/>
                <a:gd name="T1" fmla="*/ 0 h 27"/>
                <a:gd name="T2" fmla="*/ 0 w 23"/>
                <a:gd name="T3" fmla="*/ 0 h 27"/>
                <a:gd name="T4" fmla="*/ 7 w 23"/>
                <a:gd name="T5" fmla="*/ 8 h 27"/>
                <a:gd name="T6" fmla="*/ 13 w 23"/>
                <a:gd name="T7" fmla="*/ 14 h 27"/>
                <a:gd name="T8" fmla="*/ 23 w 23"/>
                <a:gd name="T9" fmla="*/ 27 h 27"/>
                <a:gd name="T10" fmla="*/ 23 w 23"/>
                <a:gd name="T11" fmla="*/ 27 h 27"/>
                <a:gd name="T12" fmla="*/ 21 w 23"/>
                <a:gd name="T13" fmla="*/ 24 h 27"/>
                <a:gd name="T14" fmla="*/ 15 w 23"/>
                <a:gd name="T15" fmla="*/ 16 h 27"/>
                <a:gd name="T16" fmla="*/ 0 w 23"/>
                <a:gd name="T17" fmla="*/ 0 h 27"/>
                <a:gd name="T18" fmla="*/ 0 w 23"/>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7">
                  <a:moveTo>
                    <a:pt x="0" y="0"/>
                  </a:moveTo>
                  <a:lnTo>
                    <a:pt x="0" y="0"/>
                  </a:lnTo>
                  <a:lnTo>
                    <a:pt x="7" y="8"/>
                  </a:lnTo>
                  <a:lnTo>
                    <a:pt x="13" y="14"/>
                  </a:lnTo>
                  <a:lnTo>
                    <a:pt x="23" y="27"/>
                  </a:lnTo>
                  <a:lnTo>
                    <a:pt x="23" y="27"/>
                  </a:lnTo>
                  <a:lnTo>
                    <a:pt x="21" y="24"/>
                  </a:lnTo>
                  <a:lnTo>
                    <a:pt x="15" y="16"/>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noEditPoints="1"/>
            </p:cNvSpPr>
            <p:nvPr/>
          </p:nvSpPr>
          <p:spPr bwMode="auto">
            <a:xfrm>
              <a:off x="1639" y="1425"/>
              <a:ext cx="1241" cy="1245"/>
            </a:xfrm>
            <a:custGeom>
              <a:avLst/>
              <a:gdLst>
                <a:gd name="T0" fmla="*/ 1235 w 1241"/>
                <a:gd name="T1" fmla="*/ 635 h 1245"/>
                <a:gd name="T2" fmla="*/ 1225 w 1241"/>
                <a:gd name="T3" fmla="*/ 694 h 1245"/>
                <a:gd name="T4" fmla="*/ 1203 w 1241"/>
                <a:gd name="T5" fmla="*/ 781 h 1245"/>
                <a:gd name="T6" fmla="*/ 1204 w 1241"/>
                <a:gd name="T7" fmla="*/ 704 h 1245"/>
                <a:gd name="T8" fmla="*/ 1207 w 1241"/>
                <a:gd name="T9" fmla="*/ 527 h 1245"/>
                <a:gd name="T10" fmla="*/ 1142 w 1241"/>
                <a:gd name="T11" fmla="*/ 331 h 1245"/>
                <a:gd name="T12" fmla="*/ 954 w 1241"/>
                <a:gd name="T13" fmla="*/ 123 h 1245"/>
                <a:gd name="T14" fmla="*/ 803 w 1241"/>
                <a:gd name="T15" fmla="*/ 49 h 1245"/>
                <a:gd name="T16" fmla="*/ 647 w 1241"/>
                <a:gd name="T17" fmla="*/ 20 h 1245"/>
                <a:gd name="T18" fmla="*/ 645 w 1241"/>
                <a:gd name="T19" fmla="*/ 14 h 1245"/>
                <a:gd name="T20" fmla="*/ 646 w 1241"/>
                <a:gd name="T21" fmla="*/ 10 h 1245"/>
                <a:gd name="T22" fmla="*/ 633 w 1241"/>
                <a:gd name="T23" fmla="*/ 6 h 1245"/>
                <a:gd name="T24" fmla="*/ 604 w 1241"/>
                <a:gd name="T25" fmla="*/ 0 h 1245"/>
                <a:gd name="T26" fmla="*/ 403 w 1241"/>
                <a:gd name="T27" fmla="*/ 37 h 1245"/>
                <a:gd name="T28" fmla="*/ 205 w 1241"/>
                <a:gd name="T29" fmla="*/ 157 h 1245"/>
                <a:gd name="T30" fmla="*/ 18 w 1241"/>
                <a:gd name="T31" fmla="*/ 462 h 1245"/>
                <a:gd name="T32" fmla="*/ 6 w 1241"/>
                <a:gd name="T33" fmla="*/ 709 h 1245"/>
                <a:gd name="T34" fmla="*/ 88 w 1241"/>
                <a:gd name="T35" fmla="*/ 940 h 1245"/>
                <a:gd name="T36" fmla="*/ 189 w 1241"/>
                <a:gd name="T37" fmla="*/ 1068 h 1245"/>
                <a:gd name="T38" fmla="*/ 502 w 1241"/>
                <a:gd name="T39" fmla="*/ 1232 h 1245"/>
                <a:gd name="T40" fmla="*/ 816 w 1241"/>
                <a:gd name="T41" fmla="*/ 1215 h 1245"/>
                <a:gd name="T42" fmla="*/ 996 w 1241"/>
                <a:gd name="T43" fmla="*/ 1122 h 1245"/>
                <a:gd name="T44" fmla="*/ 1132 w 1241"/>
                <a:gd name="T45" fmla="*/ 981 h 1245"/>
                <a:gd name="T46" fmla="*/ 1233 w 1241"/>
                <a:gd name="T47" fmla="*/ 743 h 1245"/>
                <a:gd name="T48" fmla="*/ 1240 w 1241"/>
                <a:gd name="T49" fmla="*/ 616 h 1245"/>
                <a:gd name="T50" fmla="*/ 174 w 1241"/>
                <a:gd name="T51" fmla="*/ 287 h 1245"/>
                <a:gd name="T52" fmla="*/ 110 w 1241"/>
                <a:gd name="T53" fmla="*/ 397 h 1245"/>
                <a:gd name="T54" fmla="*/ 1179 w 1241"/>
                <a:gd name="T55" fmla="*/ 739 h 1245"/>
                <a:gd name="T56" fmla="*/ 1122 w 1241"/>
                <a:gd name="T57" fmla="*/ 882 h 1245"/>
                <a:gd name="T58" fmla="*/ 944 w 1241"/>
                <a:gd name="T59" fmla="*/ 1077 h 1245"/>
                <a:gd name="T60" fmla="*/ 929 w 1241"/>
                <a:gd name="T61" fmla="*/ 1073 h 1245"/>
                <a:gd name="T62" fmla="*/ 701 w 1241"/>
                <a:gd name="T63" fmla="*/ 1140 h 1245"/>
                <a:gd name="T64" fmla="*/ 577 w 1241"/>
                <a:gd name="T65" fmla="*/ 1140 h 1245"/>
                <a:gd name="T66" fmla="*/ 379 w 1241"/>
                <a:gd name="T67" fmla="*/ 1082 h 1245"/>
                <a:gd name="T68" fmla="*/ 202 w 1241"/>
                <a:gd name="T69" fmla="*/ 930 h 1245"/>
                <a:gd name="T70" fmla="*/ 154 w 1241"/>
                <a:gd name="T71" fmla="*/ 851 h 1245"/>
                <a:gd name="T72" fmla="*/ 100 w 1241"/>
                <a:gd name="T73" fmla="*/ 577 h 1245"/>
                <a:gd name="T74" fmla="*/ 201 w 1241"/>
                <a:gd name="T75" fmla="*/ 302 h 1245"/>
                <a:gd name="T76" fmla="*/ 441 w 1241"/>
                <a:gd name="T77" fmla="*/ 124 h 1245"/>
                <a:gd name="T78" fmla="*/ 780 w 1241"/>
                <a:gd name="T79" fmla="*/ 113 h 1245"/>
                <a:gd name="T80" fmla="*/ 1026 w 1241"/>
                <a:gd name="T81" fmla="*/ 266 h 1245"/>
                <a:gd name="T82" fmla="*/ 1081 w 1241"/>
                <a:gd name="T83" fmla="*/ 338 h 1245"/>
                <a:gd name="T84" fmla="*/ 1059 w 1241"/>
                <a:gd name="T85" fmla="*/ 291 h 1245"/>
                <a:gd name="T86" fmla="*/ 1026 w 1241"/>
                <a:gd name="T87" fmla="*/ 244 h 1245"/>
                <a:gd name="T88" fmla="*/ 1001 w 1241"/>
                <a:gd name="T89" fmla="*/ 215 h 1245"/>
                <a:gd name="T90" fmla="*/ 855 w 1241"/>
                <a:gd name="T91" fmla="*/ 113 h 1245"/>
                <a:gd name="T92" fmla="*/ 710 w 1241"/>
                <a:gd name="T93" fmla="*/ 68 h 1245"/>
                <a:gd name="T94" fmla="*/ 619 w 1241"/>
                <a:gd name="T95" fmla="*/ 61 h 1245"/>
                <a:gd name="T96" fmla="*/ 486 w 1241"/>
                <a:gd name="T97" fmla="*/ 78 h 1245"/>
                <a:gd name="T98" fmla="*/ 351 w 1241"/>
                <a:gd name="T99" fmla="*/ 133 h 1245"/>
                <a:gd name="T100" fmla="*/ 195 w 1241"/>
                <a:gd name="T101" fmla="*/ 257 h 1245"/>
                <a:gd name="T102" fmla="*/ 367 w 1241"/>
                <a:gd name="T103" fmla="*/ 119 h 1245"/>
                <a:gd name="T104" fmla="*/ 541 w 1241"/>
                <a:gd name="T105" fmla="*/ 64 h 1245"/>
                <a:gd name="T106" fmla="*/ 765 w 1241"/>
                <a:gd name="T107" fmla="*/ 76 h 1245"/>
                <a:gd name="T108" fmla="*/ 957 w 1241"/>
                <a:gd name="T109" fmla="*/ 168 h 1245"/>
                <a:gd name="T110" fmla="*/ 1121 w 1241"/>
                <a:gd name="T111" fmla="*/ 363 h 1245"/>
                <a:gd name="T112" fmla="*/ 1186 w 1241"/>
                <a:gd name="T113" fmla="*/ 594 h 1245"/>
                <a:gd name="T114" fmla="*/ 1186 w 1241"/>
                <a:gd name="T115" fmla="*/ 707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1" h="1245">
                  <a:moveTo>
                    <a:pt x="1240" y="616"/>
                  </a:moveTo>
                  <a:lnTo>
                    <a:pt x="1240" y="616"/>
                  </a:lnTo>
                  <a:lnTo>
                    <a:pt x="1240" y="644"/>
                  </a:lnTo>
                  <a:lnTo>
                    <a:pt x="1240" y="644"/>
                  </a:lnTo>
                  <a:lnTo>
                    <a:pt x="1238" y="661"/>
                  </a:lnTo>
                  <a:lnTo>
                    <a:pt x="1238" y="661"/>
                  </a:lnTo>
                  <a:lnTo>
                    <a:pt x="1237" y="644"/>
                  </a:lnTo>
                  <a:lnTo>
                    <a:pt x="1237" y="639"/>
                  </a:lnTo>
                  <a:lnTo>
                    <a:pt x="1235" y="635"/>
                  </a:lnTo>
                  <a:lnTo>
                    <a:pt x="1235" y="635"/>
                  </a:lnTo>
                  <a:lnTo>
                    <a:pt x="1234" y="647"/>
                  </a:lnTo>
                  <a:lnTo>
                    <a:pt x="1234" y="647"/>
                  </a:lnTo>
                  <a:lnTo>
                    <a:pt x="1233" y="660"/>
                  </a:lnTo>
                  <a:lnTo>
                    <a:pt x="1233" y="660"/>
                  </a:lnTo>
                  <a:lnTo>
                    <a:pt x="1230" y="683"/>
                  </a:lnTo>
                  <a:lnTo>
                    <a:pt x="1230" y="683"/>
                  </a:lnTo>
                  <a:lnTo>
                    <a:pt x="1230" y="675"/>
                  </a:lnTo>
                  <a:lnTo>
                    <a:pt x="1228" y="680"/>
                  </a:lnTo>
                  <a:lnTo>
                    <a:pt x="1228" y="680"/>
                  </a:lnTo>
                  <a:lnTo>
                    <a:pt x="1225" y="694"/>
                  </a:lnTo>
                  <a:lnTo>
                    <a:pt x="1225" y="694"/>
                  </a:lnTo>
                  <a:lnTo>
                    <a:pt x="1227" y="680"/>
                  </a:lnTo>
                  <a:lnTo>
                    <a:pt x="1227" y="680"/>
                  </a:lnTo>
                  <a:lnTo>
                    <a:pt x="1227" y="671"/>
                  </a:lnTo>
                  <a:lnTo>
                    <a:pt x="1227" y="671"/>
                  </a:lnTo>
                  <a:lnTo>
                    <a:pt x="1223" y="701"/>
                  </a:lnTo>
                  <a:lnTo>
                    <a:pt x="1217" y="731"/>
                  </a:lnTo>
                  <a:lnTo>
                    <a:pt x="1210" y="757"/>
                  </a:lnTo>
                  <a:lnTo>
                    <a:pt x="1203" y="781"/>
                  </a:lnTo>
                  <a:lnTo>
                    <a:pt x="1203" y="781"/>
                  </a:lnTo>
                  <a:lnTo>
                    <a:pt x="1208" y="756"/>
                  </a:lnTo>
                  <a:lnTo>
                    <a:pt x="1213" y="732"/>
                  </a:lnTo>
                  <a:lnTo>
                    <a:pt x="1214" y="712"/>
                  </a:lnTo>
                  <a:lnTo>
                    <a:pt x="1214" y="705"/>
                  </a:lnTo>
                  <a:lnTo>
                    <a:pt x="1213" y="700"/>
                  </a:lnTo>
                  <a:lnTo>
                    <a:pt x="1213" y="700"/>
                  </a:lnTo>
                  <a:lnTo>
                    <a:pt x="1207" y="704"/>
                  </a:lnTo>
                  <a:lnTo>
                    <a:pt x="1206" y="705"/>
                  </a:lnTo>
                  <a:lnTo>
                    <a:pt x="1204" y="704"/>
                  </a:lnTo>
                  <a:lnTo>
                    <a:pt x="1204" y="704"/>
                  </a:lnTo>
                  <a:lnTo>
                    <a:pt x="1208" y="660"/>
                  </a:lnTo>
                  <a:lnTo>
                    <a:pt x="1210" y="616"/>
                  </a:lnTo>
                  <a:lnTo>
                    <a:pt x="1210" y="616"/>
                  </a:lnTo>
                  <a:lnTo>
                    <a:pt x="1210" y="594"/>
                  </a:lnTo>
                  <a:lnTo>
                    <a:pt x="1208" y="570"/>
                  </a:lnTo>
                  <a:lnTo>
                    <a:pt x="1208" y="570"/>
                  </a:lnTo>
                  <a:lnTo>
                    <a:pt x="1208" y="568"/>
                  </a:lnTo>
                  <a:lnTo>
                    <a:pt x="1208" y="568"/>
                  </a:lnTo>
                  <a:lnTo>
                    <a:pt x="1208" y="551"/>
                  </a:lnTo>
                  <a:lnTo>
                    <a:pt x="1207" y="527"/>
                  </a:lnTo>
                  <a:lnTo>
                    <a:pt x="1207" y="527"/>
                  </a:lnTo>
                  <a:lnTo>
                    <a:pt x="1201" y="497"/>
                  </a:lnTo>
                  <a:lnTo>
                    <a:pt x="1201" y="497"/>
                  </a:lnTo>
                  <a:lnTo>
                    <a:pt x="1194" y="464"/>
                  </a:lnTo>
                  <a:lnTo>
                    <a:pt x="1194" y="464"/>
                  </a:lnTo>
                  <a:lnTo>
                    <a:pt x="1184" y="428"/>
                  </a:lnTo>
                  <a:lnTo>
                    <a:pt x="1172" y="393"/>
                  </a:lnTo>
                  <a:lnTo>
                    <a:pt x="1158" y="360"/>
                  </a:lnTo>
                  <a:lnTo>
                    <a:pt x="1142" y="331"/>
                  </a:lnTo>
                  <a:lnTo>
                    <a:pt x="1142" y="331"/>
                  </a:lnTo>
                  <a:lnTo>
                    <a:pt x="1132" y="312"/>
                  </a:lnTo>
                  <a:lnTo>
                    <a:pt x="1121" y="294"/>
                  </a:lnTo>
                  <a:lnTo>
                    <a:pt x="1097" y="260"/>
                  </a:lnTo>
                  <a:lnTo>
                    <a:pt x="1097" y="260"/>
                  </a:lnTo>
                  <a:lnTo>
                    <a:pt x="1071" y="229"/>
                  </a:lnTo>
                  <a:lnTo>
                    <a:pt x="1045" y="199"/>
                  </a:lnTo>
                  <a:lnTo>
                    <a:pt x="1045" y="199"/>
                  </a:lnTo>
                  <a:lnTo>
                    <a:pt x="1015" y="171"/>
                  </a:lnTo>
                  <a:lnTo>
                    <a:pt x="985" y="147"/>
                  </a:lnTo>
                  <a:lnTo>
                    <a:pt x="954" y="123"/>
                  </a:lnTo>
                  <a:lnTo>
                    <a:pt x="922" y="103"/>
                  </a:lnTo>
                  <a:lnTo>
                    <a:pt x="922" y="103"/>
                  </a:lnTo>
                  <a:lnTo>
                    <a:pt x="888" y="85"/>
                  </a:lnTo>
                  <a:lnTo>
                    <a:pt x="854" y="69"/>
                  </a:lnTo>
                  <a:lnTo>
                    <a:pt x="854" y="69"/>
                  </a:lnTo>
                  <a:lnTo>
                    <a:pt x="837" y="62"/>
                  </a:lnTo>
                  <a:lnTo>
                    <a:pt x="820" y="55"/>
                  </a:lnTo>
                  <a:lnTo>
                    <a:pt x="820" y="55"/>
                  </a:lnTo>
                  <a:lnTo>
                    <a:pt x="803" y="49"/>
                  </a:lnTo>
                  <a:lnTo>
                    <a:pt x="803" y="49"/>
                  </a:lnTo>
                  <a:lnTo>
                    <a:pt x="786" y="44"/>
                  </a:lnTo>
                  <a:lnTo>
                    <a:pt x="786" y="44"/>
                  </a:lnTo>
                  <a:lnTo>
                    <a:pt x="751" y="35"/>
                  </a:lnTo>
                  <a:lnTo>
                    <a:pt x="717" y="28"/>
                  </a:lnTo>
                  <a:lnTo>
                    <a:pt x="717" y="28"/>
                  </a:lnTo>
                  <a:lnTo>
                    <a:pt x="683" y="23"/>
                  </a:lnTo>
                  <a:lnTo>
                    <a:pt x="683" y="23"/>
                  </a:lnTo>
                  <a:lnTo>
                    <a:pt x="666" y="21"/>
                  </a:lnTo>
                  <a:lnTo>
                    <a:pt x="666" y="21"/>
                  </a:lnTo>
                  <a:lnTo>
                    <a:pt x="647" y="20"/>
                  </a:lnTo>
                  <a:lnTo>
                    <a:pt x="647" y="20"/>
                  </a:lnTo>
                  <a:lnTo>
                    <a:pt x="649" y="20"/>
                  </a:lnTo>
                  <a:lnTo>
                    <a:pt x="649" y="18"/>
                  </a:lnTo>
                  <a:lnTo>
                    <a:pt x="653" y="17"/>
                  </a:lnTo>
                  <a:lnTo>
                    <a:pt x="657" y="17"/>
                  </a:lnTo>
                  <a:lnTo>
                    <a:pt x="659" y="16"/>
                  </a:lnTo>
                  <a:lnTo>
                    <a:pt x="659" y="16"/>
                  </a:lnTo>
                  <a:lnTo>
                    <a:pt x="659" y="16"/>
                  </a:lnTo>
                  <a:lnTo>
                    <a:pt x="652" y="14"/>
                  </a:lnTo>
                  <a:lnTo>
                    <a:pt x="645" y="14"/>
                  </a:lnTo>
                  <a:lnTo>
                    <a:pt x="645" y="14"/>
                  </a:lnTo>
                  <a:lnTo>
                    <a:pt x="653" y="13"/>
                  </a:lnTo>
                  <a:lnTo>
                    <a:pt x="656" y="13"/>
                  </a:lnTo>
                  <a:lnTo>
                    <a:pt x="656" y="13"/>
                  </a:lnTo>
                  <a:lnTo>
                    <a:pt x="656" y="13"/>
                  </a:lnTo>
                  <a:lnTo>
                    <a:pt x="656" y="13"/>
                  </a:lnTo>
                  <a:lnTo>
                    <a:pt x="646" y="11"/>
                  </a:lnTo>
                  <a:lnTo>
                    <a:pt x="645" y="11"/>
                  </a:lnTo>
                  <a:lnTo>
                    <a:pt x="645" y="11"/>
                  </a:lnTo>
                  <a:lnTo>
                    <a:pt x="646" y="10"/>
                  </a:lnTo>
                  <a:lnTo>
                    <a:pt x="646" y="10"/>
                  </a:lnTo>
                  <a:lnTo>
                    <a:pt x="645" y="8"/>
                  </a:lnTo>
                  <a:lnTo>
                    <a:pt x="645" y="8"/>
                  </a:lnTo>
                  <a:lnTo>
                    <a:pt x="628" y="7"/>
                  </a:lnTo>
                  <a:lnTo>
                    <a:pt x="628" y="7"/>
                  </a:lnTo>
                  <a:lnTo>
                    <a:pt x="621" y="6"/>
                  </a:lnTo>
                  <a:lnTo>
                    <a:pt x="621" y="6"/>
                  </a:lnTo>
                  <a:lnTo>
                    <a:pt x="623" y="4"/>
                  </a:lnTo>
                  <a:lnTo>
                    <a:pt x="623" y="4"/>
                  </a:lnTo>
                  <a:lnTo>
                    <a:pt x="633" y="6"/>
                  </a:lnTo>
                  <a:lnTo>
                    <a:pt x="633" y="6"/>
                  </a:lnTo>
                  <a:lnTo>
                    <a:pt x="629" y="4"/>
                  </a:lnTo>
                  <a:lnTo>
                    <a:pt x="621" y="4"/>
                  </a:lnTo>
                  <a:lnTo>
                    <a:pt x="621" y="4"/>
                  </a:lnTo>
                  <a:lnTo>
                    <a:pt x="611" y="4"/>
                  </a:lnTo>
                  <a:lnTo>
                    <a:pt x="605" y="3"/>
                  </a:lnTo>
                  <a:lnTo>
                    <a:pt x="605" y="3"/>
                  </a:lnTo>
                  <a:lnTo>
                    <a:pt x="606" y="1"/>
                  </a:lnTo>
                  <a:lnTo>
                    <a:pt x="606" y="1"/>
                  </a:lnTo>
                  <a:lnTo>
                    <a:pt x="604" y="0"/>
                  </a:lnTo>
                  <a:lnTo>
                    <a:pt x="604" y="0"/>
                  </a:lnTo>
                  <a:lnTo>
                    <a:pt x="582" y="0"/>
                  </a:lnTo>
                  <a:lnTo>
                    <a:pt x="558" y="1"/>
                  </a:lnTo>
                  <a:lnTo>
                    <a:pt x="534" y="4"/>
                  </a:lnTo>
                  <a:lnTo>
                    <a:pt x="509" y="7"/>
                  </a:lnTo>
                  <a:lnTo>
                    <a:pt x="483" y="13"/>
                  </a:lnTo>
                  <a:lnTo>
                    <a:pt x="457" y="20"/>
                  </a:lnTo>
                  <a:lnTo>
                    <a:pt x="430" y="27"/>
                  </a:lnTo>
                  <a:lnTo>
                    <a:pt x="403" y="37"/>
                  </a:lnTo>
                  <a:lnTo>
                    <a:pt x="403" y="37"/>
                  </a:lnTo>
                  <a:lnTo>
                    <a:pt x="376" y="47"/>
                  </a:lnTo>
                  <a:lnTo>
                    <a:pt x="349" y="59"/>
                  </a:lnTo>
                  <a:lnTo>
                    <a:pt x="324" y="73"/>
                  </a:lnTo>
                  <a:lnTo>
                    <a:pt x="298" y="88"/>
                  </a:lnTo>
                  <a:lnTo>
                    <a:pt x="298" y="88"/>
                  </a:lnTo>
                  <a:lnTo>
                    <a:pt x="274" y="103"/>
                  </a:lnTo>
                  <a:lnTo>
                    <a:pt x="250" y="120"/>
                  </a:lnTo>
                  <a:lnTo>
                    <a:pt x="226" y="138"/>
                  </a:lnTo>
                  <a:lnTo>
                    <a:pt x="205" y="157"/>
                  </a:lnTo>
                  <a:lnTo>
                    <a:pt x="205" y="157"/>
                  </a:lnTo>
                  <a:lnTo>
                    <a:pt x="191" y="170"/>
                  </a:lnTo>
                  <a:lnTo>
                    <a:pt x="191" y="170"/>
                  </a:lnTo>
                  <a:lnTo>
                    <a:pt x="160" y="201"/>
                  </a:lnTo>
                  <a:lnTo>
                    <a:pt x="131" y="235"/>
                  </a:lnTo>
                  <a:lnTo>
                    <a:pt x="106" y="270"/>
                  </a:lnTo>
                  <a:lnTo>
                    <a:pt x="83" y="307"/>
                  </a:lnTo>
                  <a:lnTo>
                    <a:pt x="64" y="343"/>
                  </a:lnTo>
                  <a:lnTo>
                    <a:pt x="45" y="383"/>
                  </a:lnTo>
                  <a:lnTo>
                    <a:pt x="31" y="423"/>
                  </a:lnTo>
                  <a:lnTo>
                    <a:pt x="18" y="462"/>
                  </a:lnTo>
                  <a:lnTo>
                    <a:pt x="18" y="462"/>
                  </a:lnTo>
                  <a:lnTo>
                    <a:pt x="10" y="503"/>
                  </a:lnTo>
                  <a:lnTo>
                    <a:pt x="4" y="545"/>
                  </a:lnTo>
                  <a:lnTo>
                    <a:pt x="0" y="586"/>
                  </a:lnTo>
                  <a:lnTo>
                    <a:pt x="0" y="627"/>
                  </a:lnTo>
                  <a:lnTo>
                    <a:pt x="0" y="649"/>
                  </a:lnTo>
                  <a:lnTo>
                    <a:pt x="1" y="668"/>
                  </a:lnTo>
                  <a:lnTo>
                    <a:pt x="1" y="668"/>
                  </a:lnTo>
                  <a:lnTo>
                    <a:pt x="3" y="690"/>
                  </a:lnTo>
                  <a:lnTo>
                    <a:pt x="6" y="709"/>
                  </a:lnTo>
                  <a:lnTo>
                    <a:pt x="6" y="709"/>
                  </a:lnTo>
                  <a:lnTo>
                    <a:pt x="13" y="750"/>
                  </a:lnTo>
                  <a:lnTo>
                    <a:pt x="18" y="770"/>
                  </a:lnTo>
                  <a:lnTo>
                    <a:pt x="23" y="790"/>
                  </a:lnTo>
                  <a:lnTo>
                    <a:pt x="23" y="790"/>
                  </a:lnTo>
                  <a:lnTo>
                    <a:pt x="35" y="828"/>
                  </a:lnTo>
                  <a:lnTo>
                    <a:pt x="51" y="866"/>
                  </a:lnTo>
                  <a:lnTo>
                    <a:pt x="68" y="904"/>
                  </a:lnTo>
                  <a:lnTo>
                    <a:pt x="88" y="940"/>
                  </a:lnTo>
                  <a:lnTo>
                    <a:pt x="88" y="940"/>
                  </a:lnTo>
                  <a:lnTo>
                    <a:pt x="110" y="974"/>
                  </a:lnTo>
                  <a:lnTo>
                    <a:pt x="122" y="991"/>
                  </a:lnTo>
                  <a:lnTo>
                    <a:pt x="134" y="1006"/>
                  </a:lnTo>
                  <a:lnTo>
                    <a:pt x="134" y="1006"/>
                  </a:lnTo>
                  <a:lnTo>
                    <a:pt x="147" y="1023"/>
                  </a:lnTo>
                  <a:lnTo>
                    <a:pt x="161" y="1039"/>
                  </a:lnTo>
                  <a:lnTo>
                    <a:pt x="175" y="1053"/>
                  </a:lnTo>
                  <a:lnTo>
                    <a:pt x="182" y="1060"/>
                  </a:lnTo>
                  <a:lnTo>
                    <a:pt x="189" y="1068"/>
                  </a:lnTo>
                  <a:lnTo>
                    <a:pt x="189" y="1068"/>
                  </a:lnTo>
                  <a:lnTo>
                    <a:pt x="220" y="1095"/>
                  </a:lnTo>
                  <a:lnTo>
                    <a:pt x="253" y="1121"/>
                  </a:lnTo>
                  <a:lnTo>
                    <a:pt x="287" y="1145"/>
                  </a:lnTo>
                  <a:lnTo>
                    <a:pt x="322" y="1166"/>
                  </a:lnTo>
                  <a:lnTo>
                    <a:pt x="360" y="1186"/>
                  </a:lnTo>
                  <a:lnTo>
                    <a:pt x="399" y="1203"/>
                  </a:lnTo>
                  <a:lnTo>
                    <a:pt x="438" y="1215"/>
                  </a:lnTo>
                  <a:lnTo>
                    <a:pt x="479" y="1227"/>
                  </a:lnTo>
                  <a:lnTo>
                    <a:pt x="479" y="1227"/>
                  </a:lnTo>
                  <a:lnTo>
                    <a:pt x="502" y="1232"/>
                  </a:lnTo>
                  <a:lnTo>
                    <a:pt x="523" y="1237"/>
                  </a:lnTo>
                  <a:lnTo>
                    <a:pt x="568" y="1242"/>
                  </a:lnTo>
                  <a:lnTo>
                    <a:pt x="613" y="1245"/>
                  </a:lnTo>
                  <a:lnTo>
                    <a:pt x="659" y="1244"/>
                  </a:lnTo>
                  <a:lnTo>
                    <a:pt x="659" y="1244"/>
                  </a:lnTo>
                  <a:lnTo>
                    <a:pt x="704" y="1239"/>
                  </a:lnTo>
                  <a:lnTo>
                    <a:pt x="749" y="1232"/>
                  </a:lnTo>
                  <a:lnTo>
                    <a:pt x="749" y="1232"/>
                  </a:lnTo>
                  <a:lnTo>
                    <a:pt x="793" y="1221"/>
                  </a:lnTo>
                  <a:lnTo>
                    <a:pt x="816" y="1215"/>
                  </a:lnTo>
                  <a:lnTo>
                    <a:pt x="837" y="1208"/>
                  </a:lnTo>
                  <a:lnTo>
                    <a:pt x="837" y="1208"/>
                  </a:lnTo>
                  <a:lnTo>
                    <a:pt x="879" y="1191"/>
                  </a:lnTo>
                  <a:lnTo>
                    <a:pt x="900" y="1181"/>
                  </a:lnTo>
                  <a:lnTo>
                    <a:pt x="920" y="1170"/>
                  </a:lnTo>
                  <a:lnTo>
                    <a:pt x="920" y="1170"/>
                  </a:lnTo>
                  <a:lnTo>
                    <a:pt x="960" y="1147"/>
                  </a:lnTo>
                  <a:lnTo>
                    <a:pt x="978" y="1135"/>
                  </a:lnTo>
                  <a:lnTo>
                    <a:pt x="996" y="1122"/>
                  </a:lnTo>
                  <a:lnTo>
                    <a:pt x="996" y="1122"/>
                  </a:lnTo>
                  <a:lnTo>
                    <a:pt x="1032" y="1094"/>
                  </a:lnTo>
                  <a:lnTo>
                    <a:pt x="1049" y="1080"/>
                  </a:lnTo>
                  <a:lnTo>
                    <a:pt x="1064" y="1064"/>
                  </a:lnTo>
                  <a:lnTo>
                    <a:pt x="1064" y="1064"/>
                  </a:lnTo>
                  <a:lnTo>
                    <a:pt x="1095" y="1032"/>
                  </a:lnTo>
                  <a:lnTo>
                    <a:pt x="1110" y="1015"/>
                  </a:lnTo>
                  <a:lnTo>
                    <a:pt x="1122" y="996"/>
                  </a:lnTo>
                  <a:lnTo>
                    <a:pt x="1122" y="996"/>
                  </a:lnTo>
                  <a:lnTo>
                    <a:pt x="1128" y="988"/>
                  </a:lnTo>
                  <a:lnTo>
                    <a:pt x="1132" y="981"/>
                  </a:lnTo>
                  <a:lnTo>
                    <a:pt x="1132" y="981"/>
                  </a:lnTo>
                  <a:lnTo>
                    <a:pt x="1156" y="945"/>
                  </a:lnTo>
                  <a:lnTo>
                    <a:pt x="1177" y="909"/>
                  </a:lnTo>
                  <a:lnTo>
                    <a:pt x="1196" y="868"/>
                  </a:lnTo>
                  <a:lnTo>
                    <a:pt x="1204" y="848"/>
                  </a:lnTo>
                  <a:lnTo>
                    <a:pt x="1211" y="827"/>
                  </a:lnTo>
                  <a:lnTo>
                    <a:pt x="1211" y="827"/>
                  </a:lnTo>
                  <a:lnTo>
                    <a:pt x="1218" y="806"/>
                  </a:lnTo>
                  <a:lnTo>
                    <a:pt x="1224" y="784"/>
                  </a:lnTo>
                  <a:lnTo>
                    <a:pt x="1233" y="743"/>
                  </a:lnTo>
                  <a:lnTo>
                    <a:pt x="1233" y="743"/>
                  </a:lnTo>
                  <a:lnTo>
                    <a:pt x="1238" y="704"/>
                  </a:lnTo>
                  <a:lnTo>
                    <a:pt x="1241" y="668"/>
                  </a:lnTo>
                  <a:lnTo>
                    <a:pt x="1241" y="668"/>
                  </a:lnTo>
                  <a:lnTo>
                    <a:pt x="1240" y="685"/>
                  </a:lnTo>
                  <a:lnTo>
                    <a:pt x="1237" y="698"/>
                  </a:lnTo>
                  <a:lnTo>
                    <a:pt x="1237" y="698"/>
                  </a:lnTo>
                  <a:lnTo>
                    <a:pt x="1240" y="674"/>
                  </a:lnTo>
                  <a:lnTo>
                    <a:pt x="1241" y="654"/>
                  </a:lnTo>
                  <a:lnTo>
                    <a:pt x="1240" y="616"/>
                  </a:lnTo>
                  <a:lnTo>
                    <a:pt x="1240" y="616"/>
                  </a:lnTo>
                  <a:close/>
                  <a:moveTo>
                    <a:pt x="174" y="287"/>
                  </a:moveTo>
                  <a:lnTo>
                    <a:pt x="174" y="287"/>
                  </a:lnTo>
                  <a:lnTo>
                    <a:pt x="167" y="297"/>
                  </a:lnTo>
                  <a:lnTo>
                    <a:pt x="160" y="305"/>
                  </a:lnTo>
                  <a:lnTo>
                    <a:pt x="160" y="305"/>
                  </a:lnTo>
                  <a:lnTo>
                    <a:pt x="161" y="301"/>
                  </a:lnTo>
                  <a:lnTo>
                    <a:pt x="167" y="294"/>
                  </a:lnTo>
                  <a:lnTo>
                    <a:pt x="171" y="288"/>
                  </a:lnTo>
                  <a:lnTo>
                    <a:pt x="174" y="287"/>
                  </a:lnTo>
                  <a:lnTo>
                    <a:pt x="174" y="287"/>
                  </a:lnTo>
                  <a:close/>
                  <a:moveTo>
                    <a:pt x="157" y="308"/>
                  </a:moveTo>
                  <a:lnTo>
                    <a:pt x="157" y="308"/>
                  </a:lnTo>
                  <a:lnTo>
                    <a:pt x="144" y="331"/>
                  </a:lnTo>
                  <a:lnTo>
                    <a:pt x="130" y="358"/>
                  </a:lnTo>
                  <a:lnTo>
                    <a:pt x="130" y="358"/>
                  </a:lnTo>
                  <a:lnTo>
                    <a:pt x="116" y="384"/>
                  </a:lnTo>
                  <a:lnTo>
                    <a:pt x="116" y="384"/>
                  </a:lnTo>
                  <a:lnTo>
                    <a:pt x="110" y="397"/>
                  </a:lnTo>
                  <a:lnTo>
                    <a:pt x="110" y="397"/>
                  </a:lnTo>
                  <a:lnTo>
                    <a:pt x="103" y="410"/>
                  </a:lnTo>
                  <a:lnTo>
                    <a:pt x="103" y="410"/>
                  </a:lnTo>
                  <a:lnTo>
                    <a:pt x="114" y="384"/>
                  </a:lnTo>
                  <a:lnTo>
                    <a:pt x="127" y="359"/>
                  </a:lnTo>
                  <a:lnTo>
                    <a:pt x="141" y="334"/>
                  </a:lnTo>
                  <a:lnTo>
                    <a:pt x="157" y="308"/>
                  </a:lnTo>
                  <a:lnTo>
                    <a:pt x="157" y="308"/>
                  </a:lnTo>
                  <a:close/>
                  <a:moveTo>
                    <a:pt x="1182" y="735"/>
                  </a:moveTo>
                  <a:lnTo>
                    <a:pt x="1182" y="735"/>
                  </a:lnTo>
                  <a:lnTo>
                    <a:pt x="1179" y="739"/>
                  </a:lnTo>
                  <a:lnTo>
                    <a:pt x="1179" y="739"/>
                  </a:lnTo>
                  <a:lnTo>
                    <a:pt x="1169" y="769"/>
                  </a:lnTo>
                  <a:lnTo>
                    <a:pt x="1169" y="769"/>
                  </a:lnTo>
                  <a:lnTo>
                    <a:pt x="1163" y="787"/>
                  </a:lnTo>
                  <a:lnTo>
                    <a:pt x="1163" y="787"/>
                  </a:lnTo>
                  <a:lnTo>
                    <a:pt x="1156" y="806"/>
                  </a:lnTo>
                  <a:lnTo>
                    <a:pt x="1156" y="806"/>
                  </a:lnTo>
                  <a:lnTo>
                    <a:pt x="1141" y="844"/>
                  </a:lnTo>
                  <a:lnTo>
                    <a:pt x="1132" y="863"/>
                  </a:lnTo>
                  <a:lnTo>
                    <a:pt x="1122" y="882"/>
                  </a:lnTo>
                  <a:lnTo>
                    <a:pt x="1122" y="882"/>
                  </a:lnTo>
                  <a:lnTo>
                    <a:pt x="1104" y="913"/>
                  </a:lnTo>
                  <a:lnTo>
                    <a:pt x="1084" y="943"/>
                  </a:lnTo>
                  <a:lnTo>
                    <a:pt x="1061" y="969"/>
                  </a:lnTo>
                  <a:lnTo>
                    <a:pt x="1039" y="995"/>
                  </a:lnTo>
                  <a:lnTo>
                    <a:pt x="1039" y="995"/>
                  </a:lnTo>
                  <a:lnTo>
                    <a:pt x="1016" y="1019"/>
                  </a:lnTo>
                  <a:lnTo>
                    <a:pt x="992" y="1040"/>
                  </a:lnTo>
                  <a:lnTo>
                    <a:pt x="968" y="1060"/>
                  </a:lnTo>
                  <a:lnTo>
                    <a:pt x="944" y="1077"/>
                  </a:lnTo>
                  <a:lnTo>
                    <a:pt x="944" y="1077"/>
                  </a:lnTo>
                  <a:lnTo>
                    <a:pt x="950" y="1073"/>
                  </a:lnTo>
                  <a:lnTo>
                    <a:pt x="951" y="1070"/>
                  </a:lnTo>
                  <a:lnTo>
                    <a:pt x="951" y="1070"/>
                  </a:lnTo>
                  <a:lnTo>
                    <a:pt x="950" y="1070"/>
                  </a:lnTo>
                  <a:lnTo>
                    <a:pt x="950" y="1070"/>
                  </a:lnTo>
                  <a:lnTo>
                    <a:pt x="946" y="1070"/>
                  </a:lnTo>
                  <a:lnTo>
                    <a:pt x="940" y="1070"/>
                  </a:lnTo>
                  <a:lnTo>
                    <a:pt x="929" y="1073"/>
                  </a:lnTo>
                  <a:lnTo>
                    <a:pt x="929" y="1073"/>
                  </a:lnTo>
                  <a:lnTo>
                    <a:pt x="917" y="1078"/>
                  </a:lnTo>
                  <a:lnTo>
                    <a:pt x="909" y="1081"/>
                  </a:lnTo>
                  <a:lnTo>
                    <a:pt x="893" y="1085"/>
                  </a:lnTo>
                  <a:lnTo>
                    <a:pt x="893" y="1085"/>
                  </a:lnTo>
                  <a:lnTo>
                    <a:pt x="840" y="1107"/>
                  </a:lnTo>
                  <a:lnTo>
                    <a:pt x="808" y="1116"/>
                  </a:lnTo>
                  <a:lnTo>
                    <a:pt x="773" y="1126"/>
                  </a:lnTo>
                  <a:lnTo>
                    <a:pt x="773" y="1126"/>
                  </a:lnTo>
                  <a:lnTo>
                    <a:pt x="738" y="1135"/>
                  </a:lnTo>
                  <a:lnTo>
                    <a:pt x="701" y="1140"/>
                  </a:lnTo>
                  <a:lnTo>
                    <a:pt x="701" y="1140"/>
                  </a:lnTo>
                  <a:lnTo>
                    <a:pt x="683" y="1142"/>
                  </a:lnTo>
                  <a:lnTo>
                    <a:pt x="683" y="1142"/>
                  </a:lnTo>
                  <a:lnTo>
                    <a:pt x="664" y="1143"/>
                  </a:lnTo>
                  <a:lnTo>
                    <a:pt x="664" y="1143"/>
                  </a:lnTo>
                  <a:lnTo>
                    <a:pt x="646" y="1145"/>
                  </a:lnTo>
                  <a:lnTo>
                    <a:pt x="629" y="1145"/>
                  </a:lnTo>
                  <a:lnTo>
                    <a:pt x="629" y="1145"/>
                  </a:lnTo>
                  <a:lnTo>
                    <a:pt x="604" y="1143"/>
                  </a:lnTo>
                  <a:lnTo>
                    <a:pt x="577" y="1140"/>
                  </a:lnTo>
                  <a:lnTo>
                    <a:pt x="577" y="1140"/>
                  </a:lnTo>
                  <a:lnTo>
                    <a:pt x="547" y="1138"/>
                  </a:lnTo>
                  <a:lnTo>
                    <a:pt x="547" y="1138"/>
                  </a:lnTo>
                  <a:lnTo>
                    <a:pt x="519" y="1133"/>
                  </a:lnTo>
                  <a:lnTo>
                    <a:pt x="519" y="1133"/>
                  </a:lnTo>
                  <a:lnTo>
                    <a:pt x="483" y="1123"/>
                  </a:lnTo>
                  <a:lnTo>
                    <a:pt x="447" y="1112"/>
                  </a:lnTo>
                  <a:lnTo>
                    <a:pt x="447" y="1112"/>
                  </a:lnTo>
                  <a:lnTo>
                    <a:pt x="411" y="1098"/>
                  </a:lnTo>
                  <a:lnTo>
                    <a:pt x="379" y="1082"/>
                  </a:lnTo>
                  <a:lnTo>
                    <a:pt x="379" y="1082"/>
                  </a:lnTo>
                  <a:lnTo>
                    <a:pt x="349" y="1064"/>
                  </a:lnTo>
                  <a:lnTo>
                    <a:pt x="321" y="1046"/>
                  </a:lnTo>
                  <a:lnTo>
                    <a:pt x="321" y="1046"/>
                  </a:lnTo>
                  <a:lnTo>
                    <a:pt x="294" y="1026"/>
                  </a:lnTo>
                  <a:lnTo>
                    <a:pt x="267" y="1003"/>
                  </a:lnTo>
                  <a:lnTo>
                    <a:pt x="267" y="1003"/>
                  </a:lnTo>
                  <a:lnTo>
                    <a:pt x="245" y="979"/>
                  </a:lnTo>
                  <a:lnTo>
                    <a:pt x="223" y="955"/>
                  </a:lnTo>
                  <a:lnTo>
                    <a:pt x="202" y="930"/>
                  </a:lnTo>
                  <a:lnTo>
                    <a:pt x="194" y="916"/>
                  </a:lnTo>
                  <a:lnTo>
                    <a:pt x="185" y="903"/>
                  </a:lnTo>
                  <a:lnTo>
                    <a:pt x="185" y="903"/>
                  </a:lnTo>
                  <a:lnTo>
                    <a:pt x="178" y="895"/>
                  </a:lnTo>
                  <a:lnTo>
                    <a:pt x="171" y="882"/>
                  </a:lnTo>
                  <a:lnTo>
                    <a:pt x="171" y="882"/>
                  </a:lnTo>
                  <a:lnTo>
                    <a:pt x="163" y="866"/>
                  </a:lnTo>
                  <a:lnTo>
                    <a:pt x="163" y="866"/>
                  </a:lnTo>
                  <a:lnTo>
                    <a:pt x="154" y="851"/>
                  </a:lnTo>
                  <a:lnTo>
                    <a:pt x="154" y="851"/>
                  </a:lnTo>
                  <a:lnTo>
                    <a:pt x="139" y="817"/>
                  </a:lnTo>
                  <a:lnTo>
                    <a:pt x="124" y="780"/>
                  </a:lnTo>
                  <a:lnTo>
                    <a:pt x="114" y="743"/>
                  </a:lnTo>
                  <a:lnTo>
                    <a:pt x="106" y="708"/>
                  </a:lnTo>
                  <a:lnTo>
                    <a:pt x="106" y="708"/>
                  </a:lnTo>
                  <a:lnTo>
                    <a:pt x="100" y="673"/>
                  </a:lnTo>
                  <a:lnTo>
                    <a:pt x="99" y="637"/>
                  </a:lnTo>
                  <a:lnTo>
                    <a:pt x="98" y="606"/>
                  </a:lnTo>
                  <a:lnTo>
                    <a:pt x="100" y="577"/>
                  </a:lnTo>
                  <a:lnTo>
                    <a:pt x="100" y="577"/>
                  </a:lnTo>
                  <a:lnTo>
                    <a:pt x="103" y="540"/>
                  </a:lnTo>
                  <a:lnTo>
                    <a:pt x="110" y="505"/>
                  </a:lnTo>
                  <a:lnTo>
                    <a:pt x="119" y="469"/>
                  </a:lnTo>
                  <a:lnTo>
                    <a:pt x="130" y="434"/>
                  </a:lnTo>
                  <a:lnTo>
                    <a:pt x="130" y="434"/>
                  </a:lnTo>
                  <a:lnTo>
                    <a:pt x="144" y="400"/>
                  </a:lnTo>
                  <a:lnTo>
                    <a:pt x="161" y="366"/>
                  </a:lnTo>
                  <a:lnTo>
                    <a:pt x="161" y="366"/>
                  </a:lnTo>
                  <a:lnTo>
                    <a:pt x="180" y="334"/>
                  </a:lnTo>
                  <a:lnTo>
                    <a:pt x="201" y="302"/>
                  </a:lnTo>
                  <a:lnTo>
                    <a:pt x="201" y="302"/>
                  </a:lnTo>
                  <a:lnTo>
                    <a:pt x="225" y="274"/>
                  </a:lnTo>
                  <a:lnTo>
                    <a:pt x="250" y="246"/>
                  </a:lnTo>
                  <a:lnTo>
                    <a:pt x="278" y="220"/>
                  </a:lnTo>
                  <a:lnTo>
                    <a:pt x="308" y="196"/>
                  </a:lnTo>
                  <a:lnTo>
                    <a:pt x="339" y="175"/>
                  </a:lnTo>
                  <a:lnTo>
                    <a:pt x="372" y="155"/>
                  </a:lnTo>
                  <a:lnTo>
                    <a:pt x="406" y="138"/>
                  </a:lnTo>
                  <a:lnTo>
                    <a:pt x="441" y="124"/>
                  </a:lnTo>
                  <a:lnTo>
                    <a:pt x="441" y="124"/>
                  </a:lnTo>
                  <a:lnTo>
                    <a:pt x="476" y="112"/>
                  </a:lnTo>
                  <a:lnTo>
                    <a:pt x="514" y="102"/>
                  </a:lnTo>
                  <a:lnTo>
                    <a:pt x="551" y="96"/>
                  </a:lnTo>
                  <a:lnTo>
                    <a:pt x="589" y="92"/>
                  </a:lnTo>
                  <a:lnTo>
                    <a:pt x="629" y="90"/>
                  </a:lnTo>
                  <a:lnTo>
                    <a:pt x="667" y="92"/>
                  </a:lnTo>
                  <a:lnTo>
                    <a:pt x="705" y="96"/>
                  </a:lnTo>
                  <a:lnTo>
                    <a:pt x="743" y="103"/>
                  </a:lnTo>
                  <a:lnTo>
                    <a:pt x="743" y="103"/>
                  </a:lnTo>
                  <a:lnTo>
                    <a:pt x="780" y="113"/>
                  </a:lnTo>
                  <a:lnTo>
                    <a:pt x="817" y="126"/>
                  </a:lnTo>
                  <a:lnTo>
                    <a:pt x="852" y="141"/>
                  </a:lnTo>
                  <a:lnTo>
                    <a:pt x="886" y="158"/>
                  </a:lnTo>
                  <a:lnTo>
                    <a:pt x="920" y="178"/>
                  </a:lnTo>
                  <a:lnTo>
                    <a:pt x="951" y="201"/>
                  </a:lnTo>
                  <a:lnTo>
                    <a:pt x="981" y="225"/>
                  </a:lnTo>
                  <a:lnTo>
                    <a:pt x="1009" y="252"/>
                  </a:lnTo>
                  <a:lnTo>
                    <a:pt x="1009" y="252"/>
                  </a:lnTo>
                  <a:lnTo>
                    <a:pt x="1016" y="257"/>
                  </a:lnTo>
                  <a:lnTo>
                    <a:pt x="1026" y="266"/>
                  </a:lnTo>
                  <a:lnTo>
                    <a:pt x="1026" y="266"/>
                  </a:lnTo>
                  <a:lnTo>
                    <a:pt x="1035" y="277"/>
                  </a:lnTo>
                  <a:lnTo>
                    <a:pt x="1035" y="277"/>
                  </a:lnTo>
                  <a:lnTo>
                    <a:pt x="1045" y="290"/>
                  </a:lnTo>
                  <a:lnTo>
                    <a:pt x="1045" y="290"/>
                  </a:lnTo>
                  <a:lnTo>
                    <a:pt x="1064" y="315"/>
                  </a:lnTo>
                  <a:lnTo>
                    <a:pt x="1064" y="315"/>
                  </a:lnTo>
                  <a:lnTo>
                    <a:pt x="1073" y="328"/>
                  </a:lnTo>
                  <a:lnTo>
                    <a:pt x="1081" y="338"/>
                  </a:lnTo>
                  <a:lnTo>
                    <a:pt x="1081" y="338"/>
                  </a:lnTo>
                  <a:lnTo>
                    <a:pt x="1080" y="334"/>
                  </a:lnTo>
                  <a:lnTo>
                    <a:pt x="1077" y="326"/>
                  </a:lnTo>
                  <a:lnTo>
                    <a:pt x="1069" y="312"/>
                  </a:lnTo>
                  <a:lnTo>
                    <a:pt x="1069" y="312"/>
                  </a:lnTo>
                  <a:lnTo>
                    <a:pt x="1076" y="322"/>
                  </a:lnTo>
                  <a:lnTo>
                    <a:pt x="1076" y="322"/>
                  </a:lnTo>
                  <a:lnTo>
                    <a:pt x="1071" y="314"/>
                  </a:lnTo>
                  <a:lnTo>
                    <a:pt x="1066" y="302"/>
                  </a:lnTo>
                  <a:lnTo>
                    <a:pt x="1066" y="302"/>
                  </a:lnTo>
                  <a:lnTo>
                    <a:pt x="1059" y="291"/>
                  </a:lnTo>
                  <a:lnTo>
                    <a:pt x="1059" y="291"/>
                  </a:lnTo>
                  <a:lnTo>
                    <a:pt x="1053" y="283"/>
                  </a:lnTo>
                  <a:lnTo>
                    <a:pt x="1053" y="283"/>
                  </a:lnTo>
                  <a:lnTo>
                    <a:pt x="1056" y="285"/>
                  </a:lnTo>
                  <a:lnTo>
                    <a:pt x="1059" y="287"/>
                  </a:lnTo>
                  <a:lnTo>
                    <a:pt x="1059" y="287"/>
                  </a:lnTo>
                  <a:lnTo>
                    <a:pt x="1059" y="287"/>
                  </a:lnTo>
                  <a:lnTo>
                    <a:pt x="1042" y="264"/>
                  </a:lnTo>
                  <a:lnTo>
                    <a:pt x="1026" y="244"/>
                  </a:lnTo>
                  <a:lnTo>
                    <a:pt x="1026" y="244"/>
                  </a:lnTo>
                  <a:lnTo>
                    <a:pt x="1009" y="228"/>
                  </a:lnTo>
                  <a:lnTo>
                    <a:pt x="1009" y="228"/>
                  </a:lnTo>
                  <a:lnTo>
                    <a:pt x="992" y="209"/>
                  </a:lnTo>
                  <a:lnTo>
                    <a:pt x="992" y="209"/>
                  </a:lnTo>
                  <a:lnTo>
                    <a:pt x="996" y="212"/>
                  </a:lnTo>
                  <a:lnTo>
                    <a:pt x="996" y="212"/>
                  </a:lnTo>
                  <a:lnTo>
                    <a:pt x="994" y="209"/>
                  </a:lnTo>
                  <a:lnTo>
                    <a:pt x="994" y="208"/>
                  </a:lnTo>
                  <a:lnTo>
                    <a:pt x="994" y="208"/>
                  </a:lnTo>
                  <a:lnTo>
                    <a:pt x="1001" y="215"/>
                  </a:lnTo>
                  <a:lnTo>
                    <a:pt x="1004" y="218"/>
                  </a:lnTo>
                  <a:lnTo>
                    <a:pt x="1006" y="219"/>
                  </a:lnTo>
                  <a:lnTo>
                    <a:pt x="1006" y="219"/>
                  </a:lnTo>
                  <a:lnTo>
                    <a:pt x="985" y="201"/>
                  </a:lnTo>
                  <a:lnTo>
                    <a:pt x="965" y="182"/>
                  </a:lnTo>
                  <a:lnTo>
                    <a:pt x="944" y="167"/>
                  </a:lnTo>
                  <a:lnTo>
                    <a:pt x="923" y="151"/>
                  </a:lnTo>
                  <a:lnTo>
                    <a:pt x="900" y="137"/>
                  </a:lnTo>
                  <a:lnTo>
                    <a:pt x="879" y="124"/>
                  </a:lnTo>
                  <a:lnTo>
                    <a:pt x="855" y="113"/>
                  </a:lnTo>
                  <a:lnTo>
                    <a:pt x="833" y="103"/>
                  </a:lnTo>
                  <a:lnTo>
                    <a:pt x="833" y="103"/>
                  </a:lnTo>
                  <a:lnTo>
                    <a:pt x="789" y="86"/>
                  </a:lnTo>
                  <a:lnTo>
                    <a:pt x="766" y="79"/>
                  </a:lnTo>
                  <a:lnTo>
                    <a:pt x="743" y="73"/>
                  </a:lnTo>
                  <a:lnTo>
                    <a:pt x="743" y="73"/>
                  </a:lnTo>
                  <a:lnTo>
                    <a:pt x="727" y="71"/>
                  </a:lnTo>
                  <a:lnTo>
                    <a:pt x="727" y="71"/>
                  </a:lnTo>
                  <a:lnTo>
                    <a:pt x="710" y="68"/>
                  </a:lnTo>
                  <a:lnTo>
                    <a:pt x="710" y="68"/>
                  </a:lnTo>
                  <a:lnTo>
                    <a:pt x="695" y="66"/>
                  </a:lnTo>
                  <a:lnTo>
                    <a:pt x="695" y="66"/>
                  </a:lnTo>
                  <a:lnTo>
                    <a:pt x="683" y="65"/>
                  </a:lnTo>
                  <a:lnTo>
                    <a:pt x="683" y="65"/>
                  </a:lnTo>
                  <a:lnTo>
                    <a:pt x="670" y="64"/>
                  </a:lnTo>
                  <a:lnTo>
                    <a:pt x="670" y="64"/>
                  </a:lnTo>
                  <a:lnTo>
                    <a:pt x="657" y="62"/>
                  </a:lnTo>
                  <a:lnTo>
                    <a:pt x="643" y="61"/>
                  </a:lnTo>
                  <a:lnTo>
                    <a:pt x="643" y="61"/>
                  </a:lnTo>
                  <a:lnTo>
                    <a:pt x="619" y="61"/>
                  </a:lnTo>
                  <a:lnTo>
                    <a:pt x="619" y="61"/>
                  </a:lnTo>
                  <a:lnTo>
                    <a:pt x="582" y="62"/>
                  </a:lnTo>
                  <a:lnTo>
                    <a:pt x="582" y="62"/>
                  </a:lnTo>
                  <a:lnTo>
                    <a:pt x="563" y="64"/>
                  </a:lnTo>
                  <a:lnTo>
                    <a:pt x="546" y="65"/>
                  </a:lnTo>
                  <a:lnTo>
                    <a:pt x="546" y="65"/>
                  </a:lnTo>
                  <a:lnTo>
                    <a:pt x="533" y="68"/>
                  </a:lnTo>
                  <a:lnTo>
                    <a:pt x="520" y="71"/>
                  </a:lnTo>
                  <a:lnTo>
                    <a:pt x="520" y="71"/>
                  </a:lnTo>
                  <a:lnTo>
                    <a:pt x="486" y="78"/>
                  </a:lnTo>
                  <a:lnTo>
                    <a:pt x="452" y="86"/>
                  </a:lnTo>
                  <a:lnTo>
                    <a:pt x="420" y="98"/>
                  </a:lnTo>
                  <a:lnTo>
                    <a:pt x="387" y="110"/>
                  </a:lnTo>
                  <a:lnTo>
                    <a:pt x="387" y="110"/>
                  </a:lnTo>
                  <a:lnTo>
                    <a:pt x="377" y="116"/>
                  </a:lnTo>
                  <a:lnTo>
                    <a:pt x="369" y="122"/>
                  </a:lnTo>
                  <a:lnTo>
                    <a:pt x="369" y="122"/>
                  </a:lnTo>
                  <a:lnTo>
                    <a:pt x="359" y="127"/>
                  </a:lnTo>
                  <a:lnTo>
                    <a:pt x="359" y="127"/>
                  </a:lnTo>
                  <a:lnTo>
                    <a:pt x="351" y="133"/>
                  </a:lnTo>
                  <a:lnTo>
                    <a:pt x="351" y="133"/>
                  </a:lnTo>
                  <a:lnTo>
                    <a:pt x="331" y="143"/>
                  </a:lnTo>
                  <a:lnTo>
                    <a:pt x="310" y="155"/>
                  </a:lnTo>
                  <a:lnTo>
                    <a:pt x="290" y="170"/>
                  </a:lnTo>
                  <a:lnTo>
                    <a:pt x="270" y="185"/>
                  </a:lnTo>
                  <a:lnTo>
                    <a:pt x="270" y="185"/>
                  </a:lnTo>
                  <a:lnTo>
                    <a:pt x="252" y="202"/>
                  </a:lnTo>
                  <a:lnTo>
                    <a:pt x="232" y="219"/>
                  </a:lnTo>
                  <a:lnTo>
                    <a:pt x="195" y="257"/>
                  </a:lnTo>
                  <a:lnTo>
                    <a:pt x="195" y="257"/>
                  </a:lnTo>
                  <a:lnTo>
                    <a:pt x="212" y="239"/>
                  </a:lnTo>
                  <a:lnTo>
                    <a:pt x="229" y="220"/>
                  </a:lnTo>
                  <a:lnTo>
                    <a:pt x="247" y="203"/>
                  </a:lnTo>
                  <a:lnTo>
                    <a:pt x="266" y="187"/>
                  </a:lnTo>
                  <a:lnTo>
                    <a:pt x="286" y="171"/>
                  </a:lnTo>
                  <a:lnTo>
                    <a:pt x="305" y="157"/>
                  </a:lnTo>
                  <a:lnTo>
                    <a:pt x="325" y="144"/>
                  </a:lnTo>
                  <a:lnTo>
                    <a:pt x="345" y="131"/>
                  </a:lnTo>
                  <a:lnTo>
                    <a:pt x="345" y="131"/>
                  </a:lnTo>
                  <a:lnTo>
                    <a:pt x="367" y="119"/>
                  </a:lnTo>
                  <a:lnTo>
                    <a:pt x="390" y="107"/>
                  </a:lnTo>
                  <a:lnTo>
                    <a:pt x="414" y="99"/>
                  </a:lnTo>
                  <a:lnTo>
                    <a:pt x="437" y="90"/>
                  </a:lnTo>
                  <a:lnTo>
                    <a:pt x="459" y="82"/>
                  </a:lnTo>
                  <a:lnTo>
                    <a:pt x="482" y="76"/>
                  </a:lnTo>
                  <a:lnTo>
                    <a:pt x="506" y="71"/>
                  </a:lnTo>
                  <a:lnTo>
                    <a:pt x="529" y="66"/>
                  </a:lnTo>
                  <a:lnTo>
                    <a:pt x="529" y="66"/>
                  </a:lnTo>
                  <a:lnTo>
                    <a:pt x="541" y="64"/>
                  </a:lnTo>
                  <a:lnTo>
                    <a:pt x="541" y="64"/>
                  </a:lnTo>
                  <a:lnTo>
                    <a:pt x="555" y="61"/>
                  </a:lnTo>
                  <a:lnTo>
                    <a:pt x="555" y="61"/>
                  </a:lnTo>
                  <a:lnTo>
                    <a:pt x="582" y="59"/>
                  </a:lnTo>
                  <a:lnTo>
                    <a:pt x="608" y="58"/>
                  </a:lnTo>
                  <a:lnTo>
                    <a:pt x="635" y="58"/>
                  </a:lnTo>
                  <a:lnTo>
                    <a:pt x="660" y="59"/>
                  </a:lnTo>
                  <a:lnTo>
                    <a:pt x="687" y="61"/>
                  </a:lnTo>
                  <a:lnTo>
                    <a:pt x="712" y="65"/>
                  </a:lnTo>
                  <a:lnTo>
                    <a:pt x="738" y="69"/>
                  </a:lnTo>
                  <a:lnTo>
                    <a:pt x="765" y="76"/>
                  </a:lnTo>
                  <a:lnTo>
                    <a:pt x="765" y="76"/>
                  </a:lnTo>
                  <a:lnTo>
                    <a:pt x="790" y="83"/>
                  </a:lnTo>
                  <a:lnTo>
                    <a:pt x="814" y="92"/>
                  </a:lnTo>
                  <a:lnTo>
                    <a:pt x="840" y="102"/>
                  </a:lnTo>
                  <a:lnTo>
                    <a:pt x="864" y="112"/>
                  </a:lnTo>
                  <a:lnTo>
                    <a:pt x="888" y="124"/>
                  </a:lnTo>
                  <a:lnTo>
                    <a:pt x="912" y="137"/>
                  </a:lnTo>
                  <a:lnTo>
                    <a:pt x="934" y="153"/>
                  </a:lnTo>
                  <a:lnTo>
                    <a:pt x="957" y="168"/>
                  </a:lnTo>
                  <a:lnTo>
                    <a:pt x="957" y="168"/>
                  </a:lnTo>
                  <a:lnTo>
                    <a:pt x="978" y="185"/>
                  </a:lnTo>
                  <a:lnTo>
                    <a:pt x="999" y="203"/>
                  </a:lnTo>
                  <a:lnTo>
                    <a:pt x="1019" y="223"/>
                  </a:lnTo>
                  <a:lnTo>
                    <a:pt x="1039" y="243"/>
                  </a:lnTo>
                  <a:lnTo>
                    <a:pt x="1057" y="264"/>
                  </a:lnTo>
                  <a:lnTo>
                    <a:pt x="1074" y="288"/>
                  </a:lnTo>
                  <a:lnTo>
                    <a:pt x="1091" y="312"/>
                  </a:lnTo>
                  <a:lnTo>
                    <a:pt x="1107" y="336"/>
                  </a:lnTo>
                  <a:lnTo>
                    <a:pt x="1107" y="336"/>
                  </a:lnTo>
                  <a:lnTo>
                    <a:pt x="1121" y="363"/>
                  </a:lnTo>
                  <a:lnTo>
                    <a:pt x="1134" y="390"/>
                  </a:lnTo>
                  <a:lnTo>
                    <a:pt x="1145" y="418"/>
                  </a:lnTo>
                  <a:lnTo>
                    <a:pt x="1155" y="447"/>
                  </a:lnTo>
                  <a:lnTo>
                    <a:pt x="1163" y="476"/>
                  </a:lnTo>
                  <a:lnTo>
                    <a:pt x="1170" y="507"/>
                  </a:lnTo>
                  <a:lnTo>
                    <a:pt x="1175" y="538"/>
                  </a:lnTo>
                  <a:lnTo>
                    <a:pt x="1177" y="571"/>
                  </a:lnTo>
                  <a:lnTo>
                    <a:pt x="1177" y="571"/>
                  </a:lnTo>
                  <a:lnTo>
                    <a:pt x="1186" y="594"/>
                  </a:lnTo>
                  <a:lnTo>
                    <a:pt x="1186" y="594"/>
                  </a:lnTo>
                  <a:lnTo>
                    <a:pt x="1192" y="613"/>
                  </a:lnTo>
                  <a:lnTo>
                    <a:pt x="1192" y="613"/>
                  </a:lnTo>
                  <a:lnTo>
                    <a:pt x="1193" y="613"/>
                  </a:lnTo>
                  <a:lnTo>
                    <a:pt x="1193" y="612"/>
                  </a:lnTo>
                  <a:lnTo>
                    <a:pt x="1193" y="612"/>
                  </a:lnTo>
                  <a:lnTo>
                    <a:pt x="1193" y="616"/>
                  </a:lnTo>
                  <a:lnTo>
                    <a:pt x="1193" y="616"/>
                  </a:lnTo>
                  <a:lnTo>
                    <a:pt x="1193" y="647"/>
                  </a:lnTo>
                  <a:lnTo>
                    <a:pt x="1190" y="677"/>
                  </a:lnTo>
                  <a:lnTo>
                    <a:pt x="1186" y="707"/>
                  </a:lnTo>
                  <a:lnTo>
                    <a:pt x="1182" y="735"/>
                  </a:lnTo>
                  <a:lnTo>
                    <a:pt x="1182" y="7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248560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8"/>
          <p:cNvGrpSpPr>
            <a:grpSpLocks noChangeAspect="1"/>
          </p:cNvGrpSpPr>
          <p:nvPr/>
        </p:nvGrpSpPr>
        <p:grpSpPr bwMode="auto">
          <a:xfrm>
            <a:off x="107504" y="1203598"/>
            <a:ext cx="8784976" cy="981216"/>
            <a:chOff x="1190" y="1833"/>
            <a:chExt cx="4136" cy="330"/>
          </a:xfrm>
        </p:grpSpPr>
        <p:sp>
          <p:nvSpPr>
            <p:cNvPr id="26"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extBox 18"/>
          <p:cNvSpPr txBox="1"/>
          <p:nvPr/>
        </p:nvSpPr>
        <p:spPr>
          <a:xfrm>
            <a:off x="1907704" y="1347614"/>
            <a:ext cx="6912768" cy="461665"/>
          </a:xfrm>
          <a:prstGeom prst="rect">
            <a:avLst/>
          </a:prstGeom>
          <a:noFill/>
        </p:spPr>
        <p:txBody>
          <a:bodyPr wrap="square" rtlCol="0">
            <a:spAutoFit/>
          </a:bodyPr>
          <a:lstStyle/>
          <a:p>
            <a:r>
              <a:rPr lang="en-GB" sz="2400" b="1" dirty="0">
                <a:solidFill>
                  <a:srgbClr val="27AF41"/>
                </a:solidFill>
                <a:latin typeface="+mj-lt"/>
              </a:rPr>
              <a:t>The Development Framework Plans</a:t>
            </a:r>
            <a:endParaRPr lang="en-GB" sz="2400" b="1" dirty="0">
              <a:solidFill>
                <a:srgbClr val="27AF41"/>
              </a:solidFill>
            </a:endParaRPr>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4197224"/>
            <a:ext cx="1108058" cy="752709"/>
          </a:xfrm>
          <a:prstGeom prst="rect">
            <a:avLst/>
          </a:prstGeom>
          <a:noFill/>
          <a:ln>
            <a:noFill/>
          </a:ln>
        </p:spPr>
      </p:pic>
    </p:spTree>
    <p:extLst>
      <p:ext uri="{BB962C8B-B14F-4D97-AF65-F5344CB8AC3E}">
        <p14:creationId xmlns:p14="http://schemas.microsoft.com/office/powerpoint/2010/main" val="149825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7" name="Group 4">
            <a:extLst>
              <a:ext uri="{FF2B5EF4-FFF2-40B4-BE49-F238E27FC236}">
                <a16:creationId xmlns:a16="http://schemas.microsoft.com/office/drawing/2014/main" id="{1EAFF607-652C-4FE8-BB1A-4881B70CF254}"/>
              </a:ext>
            </a:extLst>
          </p:cNvPr>
          <p:cNvGrpSpPr>
            <a:grpSpLocks noChangeAspect="1"/>
          </p:cNvGrpSpPr>
          <p:nvPr/>
        </p:nvGrpSpPr>
        <p:grpSpPr bwMode="auto">
          <a:xfrm rot="5400000">
            <a:off x="2449683" y="-1426611"/>
            <a:ext cx="5040559" cy="7996726"/>
            <a:chOff x="204" y="682"/>
            <a:chExt cx="1602" cy="1761"/>
          </a:xfrm>
        </p:grpSpPr>
        <p:sp>
          <p:nvSpPr>
            <p:cNvPr id="21" name="AutoShape 3">
              <a:extLst>
                <a:ext uri="{FF2B5EF4-FFF2-40B4-BE49-F238E27FC236}">
                  <a16:creationId xmlns:a16="http://schemas.microsoft.com/office/drawing/2014/main" id="{21C0F79A-0C82-46DF-9A27-3852671CFAB0}"/>
                </a:ext>
              </a:extLst>
            </p:cNvPr>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987221C5-D71B-41C4-BF6B-C15C41D5DA5F}"/>
                </a:ext>
              </a:extLst>
            </p:cNvPr>
            <p:cNvSpPr>
              <a:spLocks/>
            </p:cNvSpPr>
            <p:nvPr/>
          </p:nvSpPr>
          <p:spPr bwMode="auto">
            <a:xfrm>
              <a:off x="204" y="812"/>
              <a:ext cx="1602" cy="163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 name="Picture 1">
            <a:extLst>
              <a:ext uri="{FF2B5EF4-FFF2-40B4-BE49-F238E27FC236}">
                <a16:creationId xmlns:a16="http://schemas.microsoft.com/office/drawing/2014/main" id="{A72F7AEE-0C5A-40C7-AA9F-1A7EA0BA4B78}"/>
              </a:ext>
            </a:extLst>
          </p:cNvPr>
          <p:cNvPicPr>
            <a:picLocks noChangeAspect="1"/>
          </p:cNvPicPr>
          <p:nvPr/>
        </p:nvPicPr>
        <p:blipFill>
          <a:blip r:embed="rId2"/>
          <a:stretch>
            <a:fillRect/>
          </a:stretch>
        </p:blipFill>
        <p:spPr>
          <a:xfrm>
            <a:off x="1453572" y="203481"/>
            <a:ext cx="6584736" cy="4652135"/>
          </a:xfrm>
          <a:prstGeom prst="rect">
            <a:avLst/>
          </a:prstGeom>
        </p:spPr>
      </p:pic>
    </p:spTree>
    <p:extLst>
      <p:ext uri="{BB962C8B-B14F-4D97-AF65-F5344CB8AC3E}">
        <p14:creationId xmlns:p14="http://schemas.microsoft.com/office/powerpoint/2010/main" val="29978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7" name="Group 4">
            <a:extLst>
              <a:ext uri="{FF2B5EF4-FFF2-40B4-BE49-F238E27FC236}">
                <a16:creationId xmlns:a16="http://schemas.microsoft.com/office/drawing/2014/main" id="{1EAFF607-652C-4FE8-BB1A-4881B70CF254}"/>
              </a:ext>
            </a:extLst>
          </p:cNvPr>
          <p:cNvGrpSpPr>
            <a:grpSpLocks noChangeAspect="1"/>
          </p:cNvGrpSpPr>
          <p:nvPr/>
        </p:nvGrpSpPr>
        <p:grpSpPr bwMode="auto">
          <a:xfrm rot="5400000">
            <a:off x="2449683" y="-1426611"/>
            <a:ext cx="5040559" cy="7996726"/>
            <a:chOff x="204" y="682"/>
            <a:chExt cx="1602" cy="1761"/>
          </a:xfrm>
        </p:grpSpPr>
        <p:sp>
          <p:nvSpPr>
            <p:cNvPr id="21" name="AutoShape 3">
              <a:extLst>
                <a:ext uri="{FF2B5EF4-FFF2-40B4-BE49-F238E27FC236}">
                  <a16:creationId xmlns:a16="http://schemas.microsoft.com/office/drawing/2014/main" id="{21C0F79A-0C82-46DF-9A27-3852671CFAB0}"/>
                </a:ext>
              </a:extLst>
            </p:cNvPr>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987221C5-D71B-41C4-BF6B-C15C41D5DA5F}"/>
                </a:ext>
              </a:extLst>
            </p:cNvPr>
            <p:cNvSpPr>
              <a:spLocks/>
            </p:cNvSpPr>
            <p:nvPr/>
          </p:nvSpPr>
          <p:spPr bwMode="auto">
            <a:xfrm>
              <a:off x="204" y="812"/>
              <a:ext cx="1602" cy="163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4" name="Picture 3">
            <a:extLst>
              <a:ext uri="{FF2B5EF4-FFF2-40B4-BE49-F238E27FC236}">
                <a16:creationId xmlns:a16="http://schemas.microsoft.com/office/drawing/2014/main" id="{1898EA78-3074-459A-B2D4-4D90C29CE842}"/>
              </a:ext>
            </a:extLst>
          </p:cNvPr>
          <p:cNvPicPr>
            <a:picLocks noChangeAspect="1"/>
          </p:cNvPicPr>
          <p:nvPr/>
        </p:nvPicPr>
        <p:blipFill>
          <a:blip r:embed="rId2"/>
          <a:stretch>
            <a:fillRect/>
          </a:stretch>
        </p:blipFill>
        <p:spPr>
          <a:xfrm>
            <a:off x="1440827" y="115062"/>
            <a:ext cx="6728752" cy="4772121"/>
          </a:xfrm>
          <a:prstGeom prst="rect">
            <a:avLst/>
          </a:prstGeom>
        </p:spPr>
      </p:pic>
    </p:spTree>
    <p:extLst>
      <p:ext uri="{BB962C8B-B14F-4D97-AF65-F5344CB8AC3E}">
        <p14:creationId xmlns:p14="http://schemas.microsoft.com/office/powerpoint/2010/main" val="166513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7" name="Group 4">
            <a:extLst>
              <a:ext uri="{FF2B5EF4-FFF2-40B4-BE49-F238E27FC236}">
                <a16:creationId xmlns:a16="http://schemas.microsoft.com/office/drawing/2014/main" id="{1EAFF607-652C-4FE8-BB1A-4881B70CF254}"/>
              </a:ext>
            </a:extLst>
          </p:cNvPr>
          <p:cNvGrpSpPr>
            <a:grpSpLocks noChangeAspect="1"/>
          </p:cNvGrpSpPr>
          <p:nvPr/>
        </p:nvGrpSpPr>
        <p:grpSpPr bwMode="auto">
          <a:xfrm rot="5400000">
            <a:off x="2449683" y="-1426611"/>
            <a:ext cx="5040559" cy="7996726"/>
            <a:chOff x="204" y="682"/>
            <a:chExt cx="1602" cy="1761"/>
          </a:xfrm>
        </p:grpSpPr>
        <p:sp>
          <p:nvSpPr>
            <p:cNvPr id="21" name="AutoShape 3">
              <a:extLst>
                <a:ext uri="{FF2B5EF4-FFF2-40B4-BE49-F238E27FC236}">
                  <a16:creationId xmlns:a16="http://schemas.microsoft.com/office/drawing/2014/main" id="{21C0F79A-0C82-46DF-9A27-3852671CFAB0}"/>
                </a:ext>
              </a:extLst>
            </p:cNvPr>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987221C5-D71B-41C4-BF6B-C15C41D5DA5F}"/>
                </a:ext>
              </a:extLst>
            </p:cNvPr>
            <p:cNvSpPr>
              <a:spLocks/>
            </p:cNvSpPr>
            <p:nvPr/>
          </p:nvSpPr>
          <p:spPr bwMode="auto">
            <a:xfrm>
              <a:off x="204" y="812"/>
              <a:ext cx="1602" cy="163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 name="Picture 1">
            <a:extLst>
              <a:ext uri="{FF2B5EF4-FFF2-40B4-BE49-F238E27FC236}">
                <a16:creationId xmlns:a16="http://schemas.microsoft.com/office/drawing/2014/main" id="{CD2C10FB-544E-4030-B555-8EAE8F6EB509}"/>
              </a:ext>
            </a:extLst>
          </p:cNvPr>
          <p:cNvPicPr>
            <a:picLocks noChangeAspect="1"/>
          </p:cNvPicPr>
          <p:nvPr/>
        </p:nvPicPr>
        <p:blipFill>
          <a:blip r:embed="rId2"/>
          <a:stretch>
            <a:fillRect/>
          </a:stretch>
        </p:blipFill>
        <p:spPr>
          <a:xfrm>
            <a:off x="1571212" y="243260"/>
            <a:ext cx="6474028" cy="4612356"/>
          </a:xfrm>
          <a:prstGeom prst="rect">
            <a:avLst/>
          </a:prstGeom>
        </p:spPr>
      </p:pic>
    </p:spTree>
    <p:extLst>
      <p:ext uri="{BB962C8B-B14F-4D97-AF65-F5344CB8AC3E}">
        <p14:creationId xmlns:p14="http://schemas.microsoft.com/office/powerpoint/2010/main" val="37821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7" name="Group 4">
            <a:extLst>
              <a:ext uri="{FF2B5EF4-FFF2-40B4-BE49-F238E27FC236}">
                <a16:creationId xmlns:a16="http://schemas.microsoft.com/office/drawing/2014/main" id="{1EAFF607-652C-4FE8-BB1A-4881B70CF254}"/>
              </a:ext>
            </a:extLst>
          </p:cNvPr>
          <p:cNvGrpSpPr>
            <a:grpSpLocks noChangeAspect="1"/>
          </p:cNvGrpSpPr>
          <p:nvPr/>
        </p:nvGrpSpPr>
        <p:grpSpPr bwMode="auto">
          <a:xfrm rot="5400000">
            <a:off x="2449683" y="-1426611"/>
            <a:ext cx="5040559" cy="7996726"/>
            <a:chOff x="204" y="682"/>
            <a:chExt cx="1602" cy="1761"/>
          </a:xfrm>
        </p:grpSpPr>
        <p:sp>
          <p:nvSpPr>
            <p:cNvPr id="21" name="AutoShape 3">
              <a:extLst>
                <a:ext uri="{FF2B5EF4-FFF2-40B4-BE49-F238E27FC236}">
                  <a16:creationId xmlns:a16="http://schemas.microsoft.com/office/drawing/2014/main" id="{21C0F79A-0C82-46DF-9A27-3852671CFAB0}"/>
                </a:ext>
              </a:extLst>
            </p:cNvPr>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987221C5-D71B-41C4-BF6B-C15C41D5DA5F}"/>
                </a:ext>
              </a:extLst>
            </p:cNvPr>
            <p:cNvSpPr>
              <a:spLocks/>
            </p:cNvSpPr>
            <p:nvPr/>
          </p:nvSpPr>
          <p:spPr bwMode="auto">
            <a:xfrm>
              <a:off x="204" y="812"/>
              <a:ext cx="1602" cy="163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4" name="Picture 3">
            <a:extLst>
              <a:ext uri="{FF2B5EF4-FFF2-40B4-BE49-F238E27FC236}">
                <a16:creationId xmlns:a16="http://schemas.microsoft.com/office/drawing/2014/main" id="{D639015B-90A6-48B4-A82E-77296C2118B7}"/>
              </a:ext>
            </a:extLst>
          </p:cNvPr>
          <p:cNvPicPr>
            <a:picLocks noChangeAspect="1"/>
          </p:cNvPicPr>
          <p:nvPr/>
        </p:nvPicPr>
        <p:blipFill>
          <a:blip r:embed="rId2"/>
          <a:stretch>
            <a:fillRect/>
          </a:stretch>
        </p:blipFill>
        <p:spPr>
          <a:xfrm>
            <a:off x="1475656" y="131889"/>
            <a:ext cx="6621222" cy="4734130"/>
          </a:xfrm>
          <a:prstGeom prst="rect">
            <a:avLst/>
          </a:prstGeom>
        </p:spPr>
      </p:pic>
    </p:spTree>
    <p:extLst>
      <p:ext uri="{BB962C8B-B14F-4D97-AF65-F5344CB8AC3E}">
        <p14:creationId xmlns:p14="http://schemas.microsoft.com/office/powerpoint/2010/main" val="3765783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7" name="Group 4">
            <a:extLst>
              <a:ext uri="{FF2B5EF4-FFF2-40B4-BE49-F238E27FC236}">
                <a16:creationId xmlns:a16="http://schemas.microsoft.com/office/drawing/2014/main" id="{1EAFF607-652C-4FE8-BB1A-4881B70CF254}"/>
              </a:ext>
            </a:extLst>
          </p:cNvPr>
          <p:cNvGrpSpPr>
            <a:grpSpLocks noChangeAspect="1"/>
          </p:cNvGrpSpPr>
          <p:nvPr/>
        </p:nvGrpSpPr>
        <p:grpSpPr bwMode="auto">
          <a:xfrm rot="5400000">
            <a:off x="2449683" y="-1426611"/>
            <a:ext cx="5040559" cy="7996726"/>
            <a:chOff x="204" y="682"/>
            <a:chExt cx="1602" cy="1761"/>
          </a:xfrm>
        </p:grpSpPr>
        <p:sp>
          <p:nvSpPr>
            <p:cNvPr id="21" name="AutoShape 3">
              <a:extLst>
                <a:ext uri="{FF2B5EF4-FFF2-40B4-BE49-F238E27FC236}">
                  <a16:creationId xmlns:a16="http://schemas.microsoft.com/office/drawing/2014/main" id="{21C0F79A-0C82-46DF-9A27-3852671CFAB0}"/>
                </a:ext>
              </a:extLst>
            </p:cNvPr>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987221C5-D71B-41C4-BF6B-C15C41D5DA5F}"/>
                </a:ext>
              </a:extLst>
            </p:cNvPr>
            <p:cNvSpPr>
              <a:spLocks/>
            </p:cNvSpPr>
            <p:nvPr/>
          </p:nvSpPr>
          <p:spPr bwMode="auto">
            <a:xfrm>
              <a:off x="204" y="812"/>
              <a:ext cx="1602" cy="163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 name="Picture 1">
            <a:extLst>
              <a:ext uri="{FF2B5EF4-FFF2-40B4-BE49-F238E27FC236}">
                <a16:creationId xmlns:a16="http://schemas.microsoft.com/office/drawing/2014/main" id="{8723878C-7EEA-4D27-92A6-C0014582EABE}"/>
              </a:ext>
            </a:extLst>
          </p:cNvPr>
          <p:cNvPicPr>
            <a:picLocks noChangeAspect="1"/>
          </p:cNvPicPr>
          <p:nvPr/>
        </p:nvPicPr>
        <p:blipFill>
          <a:blip r:embed="rId2"/>
          <a:stretch>
            <a:fillRect/>
          </a:stretch>
        </p:blipFill>
        <p:spPr>
          <a:xfrm>
            <a:off x="1538141" y="195486"/>
            <a:ext cx="6486928" cy="4634197"/>
          </a:xfrm>
          <a:prstGeom prst="rect">
            <a:avLst/>
          </a:prstGeom>
        </p:spPr>
      </p:pic>
    </p:spTree>
    <p:extLst>
      <p:ext uri="{BB962C8B-B14F-4D97-AF65-F5344CB8AC3E}">
        <p14:creationId xmlns:p14="http://schemas.microsoft.com/office/powerpoint/2010/main" val="1304614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7" name="Group 4">
            <a:extLst>
              <a:ext uri="{FF2B5EF4-FFF2-40B4-BE49-F238E27FC236}">
                <a16:creationId xmlns:a16="http://schemas.microsoft.com/office/drawing/2014/main" id="{1EAFF607-652C-4FE8-BB1A-4881B70CF254}"/>
              </a:ext>
            </a:extLst>
          </p:cNvPr>
          <p:cNvGrpSpPr>
            <a:grpSpLocks noChangeAspect="1"/>
          </p:cNvGrpSpPr>
          <p:nvPr/>
        </p:nvGrpSpPr>
        <p:grpSpPr bwMode="auto">
          <a:xfrm rot="5400000">
            <a:off x="2449683" y="-1426611"/>
            <a:ext cx="5040559" cy="7996726"/>
            <a:chOff x="204" y="682"/>
            <a:chExt cx="1602" cy="1761"/>
          </a:xfrm>
        </p:grpSpPr>
        <p:sp>
          <p:nvSpPr>
            <p:cNvPr id="21" name="AutoShape 3">
              <a:extLst>
                <a:ext uri="{FF2B5EF4-FFF2-40B4-BE49-F238E27FC236}">
                  <a16:creationId xmlns:a16="http://schemas.microsoft.com/office/drawing/2014/main" id="{21C0F79A-0C82-46DF-9A27-3852671CFAB0}"/>
                </a:ext>
              </a:extLst>
            </p:cNvPr>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987221C5-D71B-41C4-BF6B-C15C41D5DA5F}"/>
                </a:ext>
              </a:extLst>
            </p:cNvPr>
            <p:cNvSpPr>
              <a:spLocks/>
            </p:cNvSpPr>
            <p:nvPr/>
          </p:nvSpPr>
          <p:spPr bwMode="auto">
            <a:xfrm>
              <a:off x="204" y="812"/>
              <a:ext cx="1602" cy="163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 name="Picture 1">
            <a:extLst>
              <a:ext uri="{FF2B5EF4-FFF2-40B4-BE49-F238E27FC236}">
                <a16:creationId xmlns:a16="http://schemas.microsoft.com/office/drawing/2014/main" id="{8B03F2E8-E27C-4F47-8958-077BFF724BD5}"/>
              </a:ext>
            </a:extLst>
          </p:cNvPr>
          <p:cNvPicPr>
            <a:picLocks noChangeAspect="1"/>
          </p:cNvPicPr>
          <p:nvPr/>
        </p:nvPicPr>
        <p:blipFill>
          <a:blip r:embed="rId2"/>
          <a:stretch>
            <a:fillRect/>
          </a:stretch>
        </p:blipFill>
        <p:spPr>
          <a:xfrm>
            <a:off x="1575111" y="222786"/>
            <a:ext cx="6538901" cy="4599299"/>
          </a:xfrm>
          <a:prstGeom prst="rect">
            <a:avLst/>
          </a:prstGeom>
        </p:spPr>
      </p:pic>
    </p:spTree>
    <p:extLst>
      <p:ext uri="{BB962C8B-B14F-4D97-AF65-F5344CB8AC3E}">
        <p14:creationId xmlns:p14="http://schemas.microsoft.com/office/powerpoint/2010/main" val="172251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63688" y="1131591"/>
            <a:ext cx="6264695" cy="3597139"/>
          </a:xfrm>
          <a:prstGeom prst="rect">
            <a:avLst/>
          </a:prstGeom>
          <a:noFill/>
        </p:spPr>
        <p:txBody>
          <a:bodyPr wrap="square" rtlCol="0">
            <a:spAutoFit/>
          </a:bodyPr>
          <a:lstStyle/>
          <a:p>
            <a:pPr>
              <a:lnSpc>
                <a:spcPct val="107000"/>
              </a:lnSpc>
              <a:spcAft>
                <a:spcPts val="800"/>
              </a:spcAft>
            </a:pPr>
            <a:r>
              <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Movement Network:</a:t>
            </a:r>
          </a:p>
          <a:p>
            <a:pPr marL="342900" lvl="0" indent="-342900">
              <a:lnSpc>
                <a:spcPct val="107000"/>
              </a:lnSpc>
              <a:spcAft>
                <a:spcPts val="0"/>
              </a:spcAft>
              <a:buFont typeface="Calibri" panose="020F0502020204030204" pitchFamily="34" charset="0"/>
              <a:buChar char="-"/>
            </a:pPr>
            <a:r>
              <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people north of the crossing (along Newport Road) would have access to Woburn Sands, either on foot or by vehicle?</a:t>
            </a:r>
          </a:p>
          <a:p>
            <a:pPr marL="342900" lvl="0" indent="-342900">
              <a:lnSpc>
                <a:spcPct val="107000"/>
              </a:lnSpc>
              <a:spcAft>
                <a:spcPts val="0"/>
              </a:spcAft>
              <a:buFont typeface="Calibri" panose="020F0502020204030204" pitchFamily="34" charset="0"/>
              <a:buChar char="-"/>
            </a:pPr>
            <a:r>
              <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would be the impact of the closure of Woburn Sands Station and Closure of Woburn sands level crossings? Why consideration of compulsory purchase of land to allow H10 has not been considered?</a:t>
            </a:r>
          </a:p>
          <a:p>
            <a:pPr marL="342900" lvl="0" indent="-342900">
              <a:lnSpc>
                <a:spcPct val="107000"/>
              </a:lnSpc>
              <a:spcAft>
                <a:spcPts val="0"/>
              </a:spcAft>
              <a:buFont typeface="Calibri" panose="020F0502020204030204" pitchFamily="34" charset="0"/>
              <a:buChar char="-"/>
            </a:pPr>
            <a:r>
              <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Why MKC does not insist on V11 extension southwards with  grade segregated crossings at Holst Crescent and Morley Crescent?</a:t>
            </a:r>
          </a:p>
          <a:p>
            <a:pPr marL="342900" lvl="0" indent="-342900">
              <a:lnSpc>
                <a:spcPct val="107000"/>
              </a:lnSpc>
              <a:spcAft>
                <a:spcPts val="800"/>
              </a:spcAft>
              <a:buFont typeface="Calibri" panose="020F0502020204030204" pitchFamily="34" charset="0"/>
              <a:buChar char="-"/>
            </a:pPr>
            <a:r>
              <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If V11 is extended how the playing fields at Brown Woods would be accessed by residents from Old Farm park? </a:t>
            </a:r>
          </a:p>
          <a:p>
            <a:pPr marL="342900" lvl="0" indent="-342900">
              <a:lnSpc>
                <a:spcPct val="107000"/>
              </a:lnSpc>
              <a:spcAft>
                <a:spcPts val="800"/>
              </a:spcAft>
              <a:buFont typeface="Calibri" panose="020F0502020204030204" pitchFamily="34" charset="0"/>
              <a:buChar char="-"/>
            </a:pPr>
            <a:r>
              <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is the concept of moving the Woburn Sands Station, are there any details around this and who will be leading on this? </a:t>
            </a:r>
          </a:p>
          <a:p>
            <a:endParaRPr lang="en-GB" sz="1400" b="1" dirty="0">
              <a:solidFill>
                <a:schemeClr val="bg1"/>
              </a:solidFill>
            </a:endParaRPr>
          </a:p>
          <a:p>
            <a:pPr algn="ctr"/>
            <a:endParaRPr lang="en-GB" sz="1400" b="1" dirty="0">
              <a:solidFill>
                <a:schemeClr val="bg1"/>
              </a:solidFill>
            </a:endParaRP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4197224"/>
            <a:ext cx="1108058" cy="752709"/>
          </a:xfrm>
          <a:prstGeom prst="rect">
            <a:avLst/>
          </a:prstGeom>
          <a:noFill/>
          <a:ln>
            <a:noFill/>
          </a:ln>
        </p:spPr>
      </p:pic>
      <p:sp>
        <p:nvSpPr>
          <p:cNvPr id="17" name="Freeform 6"/>
          <p:cNvSpPr>
            <a:spLocks noEditPoints="1"/>
          </p:cNvSpPr>
          <p:nvPr/>
        </p:nvSpPr>
        <p:spPr bwMode="auto">
          <a:xfrm>
            <a:off x="323528" y="51470"/>
            <a:ext cx="8712968" cy="5184576"/>
          </a:xfrm>
          <a:custGeom>
            <a:avLst/>
            <a:gdLst>
              <a:gd name="T0" fmla="*/ 2800 w 2896"/>
              <a:gd name="T1" fmla="*/ 1578 h 2438"/>
              <a:gd name="T2" fmla="*/ 2744 w 2896"/>
              <a:gd name="T3" fmla="*/ 1658 h 2438"/>
              <a:gd name="T4" fmla="*/ 2468 w 2896"/>
              <a:gd name="T5" fmla="*/ 1940 h 2438"/>
              <a:gd name="T6" fmla="*/ 2224 w 2896"/>
              <a:gd name="T7" fmla="*/ 2082 h 2438"/>
              <a:gd name="T8" fmla="*/ 1990 w 2896"/>
              <a:gd name="T9" fmla="*/ 2170 h 2438"/>
              <a:gd name="T10" fmla="*/ 2546 w 2896"/>
              <a:gd name="T11" fmla="*/ 1868 h 2438"/>
              <a:gd name="T12" fmla="*/ 2820 w 2896"/>
              <a:gd name="T13" fmla="*/ 1502 h 2438"/>
              <a:gd name="T14" fmla="*/ 2880 w 2896"/>
              <a:gd name="T15" fmla="*/ 1152 h 2438"/>
              <a:gd name="T16" fmla="*/ 2844 w 2896"/>
              <a:gd name="T17" fmla="*/ 888 h 2438"/>
              <a:gd name="T18" fmla="*/ 2626 w 2896"/>
              <a:gd name="T19" fmla="*/ 510 h 2438"/>
              <a:gd name="T20" fmla="*/ 2578 w 2896"/>
              <a:gd name="T21" fmla="*/ 424 h 2438"/>
              <a:gd name="T22" fmla="*/ 2384 w 2896"/>
              <a:gd name="T23" fmla="*/ 256 h 2438"/>
              <a:gd name="T24" fmla="*/ 2090 w 2896"/>
              <a:gd name="T25" fmla="*/ 110 h 2438"/>
              <a:gd name="T26" fmla="*/ 1528 w 2896"/>
              <a:gd name="T27" fmla="*/ 2 h 2438"/>
              <a:gd name="T28" fmla="*/ 1062 w 2896"/>
              <a:gd name="T29" fmla="*/ 48 h 2438"/>
              <a:gd name="T30" fmla="*/ 566 w 2896"/>
              <a:gd name="T31" fmla="*/ 244 h 2438"/>
              <a:gd name="T32" fmla="*/ 92 w 2896"/>
              <a:gd name="T33" fmla="*/ 742 h 2438"/>
              <a:gd name="T34" fmla="*/ 52 w 2896"/>
              <a:gd name="T35" fmla="*/ 1440 h 2438"/>
              <a:gd name="T36" fmla="*/ 120 w 2896"/>
              <a:gd name="T37" fmla="*/ 1576 h 2438"/>
              <a:gd name="T38" fmla="*/ 102 w 2896"/>
              <a:gd name="T39" fmla="*/ 1512 h 2438"/>
              <a:gd name="T40" fmla="*/ 68 w 2896"/>
              <a:gd name="T41" fmla="*/ 1394 h 2438"/>
              <a:gd name="T42" fmla="*/ 38 w 2896"/>
              <a:gd name="T43" fmla="*/ 1204 h 2438"/>
              <a:gd name="T44" fmla="*/ 402 w 2896"/>
              <a:gd name="T45" fmla="*/ 1902 h 2438"/>
              <a:gd name="T46" fmla="*/ 408 w 2896"/>
              <a:gd name="T47" fmla="*/ 1954 h 2438"/>
              <a:gd name="T48" fmla="*/ 176 w 2896"/>
              <a:gd name="T49" fmla="*/ 2298 h 2438"/>
              <a:gd name="T50" fmla="*/ 220 w 2896"/>
              <a:gd name="T51" fmla="*/ 2404 h 2438"/>
              <a:gd name="T52" fmla="*/ 236 w 2896"/>
              <a:gd name="T53" fmla="*/ 2430 h 2438"/>
              <a:gd name="T54" fmla="*/ 328 w 2896"/>
              <a:gd name="T55" fmla="*/ 2430 h 2438"/>
              <a:gd name="T56" fmla="*/ 888 w 2896"/>
              <a:gd name="T57" fmla="*/ 2268 h 2438"/>
              <a:gd name="T58" fmla="*/ 994 w 2896"/>
              <a:gd name="T59" fmla="*/ 2234 h 2438"/>
              <a:gd name="T60" fmla="*/ 1404 w 2896"/>
              <a:gd name="T61" fmla="*/ 2294 h 2438"/>
              <a:gd name="T62" fmla="*/ 2128 w 2896"/>
              <a:gd name="T63" fmla="*/ 2172 h 2438"/>
              <a:gd name="T64" fmla="*/ 2564 w 2896"/>
              <a:gd name="T65" fmla="*/ 1912 h 2438"/>
              <a:gd name="T66" fmla="*/ 2830 w 2896"/>
              <a:gd name="T67" fmla="*/ 1564 h 2438"/>
              <a:gd name="T68" fmla="*/ 448 w 2896"/>
              <a:gd name="T69" fmla="*/ 1960 h 2438"/>
              <a:gd name="T70" fmla="*/ 1500 w 2896"/>
              <a:gd name="T71" fmla="*/ 2154 h 2438"/>
              <a:gd name="T72" fmla="*/ 986 w 2896"/>
              <a:gd name="T73" fmla="*/ 2088 h 2438"/>
              <a:gd name="T74" fmla="*/ 276 w 2896"/>
              <a:gd name="T75" fmla="*/ 2312 h 2438"/>
              <a:gd name="T76" fmla="*/ 304 w 2896"/>
              <a:gd name="T77" fmla="*/ 2258 h 2438"/>
              <a:gd name="T78" fmla="*/ 474 w 2896"/>
              <a:gd name="T79" fmla="*/ 1930 h 2438"/>
              <a:gd name="T80" fmla="*/ 432 w 2896"/>
              <a:gd name="T81" fmla="*/ 1882 h 2438"/>
              <a:gd name="T82" fmla="*/ 404 w 2896"/>
              <a:gd name="T83" fmla="*/ 1830 h 2438"/>
              <a:gd name="T84" fmla="*/ 128 w 2896"/>
              <a:gd name="T85" fmla="*/ 1394 h 2438"/>
              <a:gd name="T86" fmla="*/ 138 w 2896"/>
              <a:gd name="T87" fmla="*/ 894 h 2438"/>
              <a:gd name="T88" fmla="*/ 160 w 2896"/>
              <a:gd name="T89" fmla="*/ 868 h 2438"/>
              <a:gd name="T90" fmla="*/ 178 w 2896"/>
              <a:gd name="T91" fmla="*/ 846 h 2438"/>
              <a:gd name="T92" fmla="*/ 328 w 2896"/>
              <a:gd name="T93" fmla="*/ 622 h 2438"/>
              <a:gd name="T94" fmla="*/ 846 w 2896"/>
              <a:gd name="T95" fmla="*/ 258 h 2438"/>
              <a:gd name="T96" fmla="*/ 1500 w 2896"/>
              <a:gd name="T97" fmla="*/ 144 h 2438"/>
              <a:gd name="T98" fmla="*/ 2020 w 2896"/>
              <a:gd name="T99" fmla="*/ 236 h 2438"/>
              <a:gd name="T100" fmla="*/ 2544 w 2896"/>
              <a:gd name="T101" fmla="*/ 562 h 2438"/>
              <a:gd name="T102" fmla="*/ 2800 w 2896"/>
              <a:gd name="T103" fmla="*/ 1048 h 2438"/>
              <a:gd name="T104" fmla="*/ 2818 w 2896"/>
              <a:gd name="T105" fmla="*/ 1122 h 2438"/>
              <a:gd name="T106" fmla="*/ 2822 w 2896"/>
              <a:gd name="T107" fmla="*/ 1048 h 2438"/>
              <a:gd name="T108" fmla="*/ 2856 w 2896"/>
              <a:gd name="T109" fmla="*/ 1048 h 2438"/>
              <a:gd name="T110" fmla="*/ 2854 w 2896"/>
              <a:gd name="T111" fmla="*/ 1198 h 2438"/>
              <a:gd name="T112" fmla="*/ 2760 w 2896"/>
              <a:gd name="T113" fmla="*/ 1518 h 2438"/>
              <a:gd name="T114" fmla="*/ 2412 w 2896"/>
              <a:gd name="T115" fmla="*/ 1906 h 2438"/>
              <a:gd name="T116" fmla="*/ 2402 w 2896"/>
              <a:gd name="T117" fmla="*/ 1898 h 2438"/>
              <a:gd name="T118" fmla="*/ 2368 w 2896"/>
              <a:gd name="T119" fmla="*/ 1910 h 2438"/>
              <a:gd name="T120" fmla="*/ 1988 w 2896"/>
              <a:gd name="T121" fmla="*/ 207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6" h="2438">
                <a:moveTo>
                  <a:pt x="2840" y="1526"/>
                </a:moveTo>
                <a:lnTo>
                  <a:pt x="2840" y="1526"/>
                </a:lnTo>
                <a:lnTo>
                  <a:pt x="2844" y="1512"/>
                </a:lnTo>
                <a:lnTo>
                  <a:pt x="2844" y="1512"/>
                </a:lnTo>
                <a:lnTo>
                  <a:pt x="2838" y="1522"/>
                </a:lnTo>
                <a:lnTo>
                  <a:pt x="2830" y="1534"/>
                </a:lnTo>
                <a:lnTo>
                  <a:pt x="2830" y="1534"/>
                </a:lnTo>
                <a:lnTo>
                  <a:pt x="2822" y="1548"/>
                </a:lnTo>
                <a:lnTo>
                  <a:pt x="2816" y="1558"/>
                </a:lnTo>
                <a:lnTo>
                  <a:pt x="2816" y="1558"/>
                </a:lnTo>
                <a:lnTo>
                  <a:pt x="2816" y="1552"/>
                </a:lnTo>
                <a:lnTo>
                  <a:pt x="2818" y="1550"/>
                </a:lnTo>
                <a:lnTo>
                  <a:pt x="2816" y="1550"/>
                </a:lnTo>
                <a:lnTo>
                  <a:pt x="2816" y="1550"/>
                </a:lnTo>
                <a:lnTo>
                  <a:pt x="2800" y="1578"/>
                </a:lnTo>
                <a:lnTo>
                  <a:pt x="2786" y="1602"/>
                </a:lnTo>
                <a:lnTo>
                  <a:pt x="2786" y="1602"/>
                </a:lnTo>
                <a:lnTo>
                  <a:pt x="2770" y="1626"/>
                </a:lnTo>
                <a:lnTo>
                  <a:pt x="2754" y="1650"/>
                </a:lnTo>
                <a:lnTo>
                  <a:pt x="2754" y="1650"/>
                </a:lnTo>
                <a:lnTo>
                  <a:pt x="2756" y="1644"/>
                </a:lnTo>
                <a:lnTo>
                  <a:pt x="2756" y="1646"/>
                </a:lnTo>
                <a:lnTo>
                  <a:pt x="2754" y="1648"/>
                </a:lnTo>
                <a:lnTo>
                  <a:pt x="2752" y="1648"/>
                </a:lnTo>
                <a:lnTo>
                  <a:pt x="2752" y="1648"/>
                </a:lnTo>
                <a:lnTo>
                  <a:pt x="2758" y="1638"/>
                </a:lnTo>
                <a:lnTo>
                  <a:pt x="2760" y="1634"/>
                </a:lnTo>
                <a:lnTo>
                  <a:pt x="2762" y="1632"/>
                </a:lnTo>
                <a:lnTo>
                  <a:pt x="2762" y="1632"/>
                </a:lnTo>
                <a:lnTo>
                  <a:pt x="2744" y="1658"/>
                </a:lnTo>
                <a:lnTo>
                  <a:pt x="2726" y="1684"/>
                </a:lnTo>
                <a:lnTo>
                  <a:pt x="2690" y="1730"/>
                </a:lnTo>
                <a:lnTo>
                  <a:pt x="2650" y="1774"/>
                </a:lnTo>
                <a:lnTo>
                  <a:pt x="2610" y="1816"/>
                </a:lnTo>
                <a:lnTo>
                  <a:pt x="2610" y="1816"/>
                </a:lnTo>
                <a:lnTo>
                  <a:pt x="2572" y="1852"/>
                </a:lnTo>
                <a:lnTo>
                  <a:pt x="2572" y="1852"/>
                </a:lnTo>
                <a:lnTo>
                  <a:pt x="2532" y="1886"/>
                </a:lnTo>
                <a:lnTo>
                  <a:pt x="2532" y="1886"/>
                </a:lnTo>
                <a:lnTo>
                  <a:pt x="2526" y="1892"/>
                </a:lnTo>
                <a:lnTo>
                  <a:pt x="2518" y="1900"/>
                </a:lnTo>
                <a:lnTo>
                  <a:pt x="2518" y="1900"/>
                </a:lnTo>
                <a:lnTo>
                  <a:pt x="2490" y="1922"/>
                </a:lnTo>
                <a:lnTo>
                  <a:pt x="2468" y="1940"/>
                </a:lnTo>
                <a:lnTo>
                  <a:pt x="2468" y="1940"/>
                </a:lnTo>
                <a:lnTo>
                  <a:pt x="2442" y="1954"/>
                </a:lnTo>
                <a:lnTo>
                  <a:pt x="2442" y="1954"/>
                </a:lnTo>
                <a:lnTo>
                  <a:pt x="2422" y="1972"/>
                </a:lnTo>
                <a:lnTo>
                  <a:pt x="2422" y="1972"/>
                </a:lnTo>
                <a:lnTo>
                  <a:pt x="2386" y="1994"/>
                </a:lnTo>
                <a:lnTo>
                  <a:pt x="2352" y="2014"/>
                </a:lnTo>
                <a:lnTo>
                  <a:pt x="2352" y="2014"/>
                </a:lnTo>
                <a:lnTo>
                  <a:pt x="2326" y="2032"/>
                </a:lnTo>
                <a:lnTo>
                  <a:pt x="2326" y="2032"/>
                </a:lnTo>
                <a:lnTo>
                  <a:pt x="2310" y="2040"/>
                </a:lnTo>
                <a:lnTo>
                  <a:pt x="2294" y="2048"/>
                </a:lnTo>
                <a:lnTo>
                  <a:pt x="2294" y="2048"/>
                </a:lnTo>
                <a:lnTo>
                  <a:pt x="2260" y="2066"/>
                </a:lnTo>
                <a:lnTo>
                  <a:pt x="2260" y="2066"/>
                </a:lnTo>
                <a:lnTo>
                  <a:pt x="2224" y="2082"/>
                </a:lnTo>
                <a:lnTo>
                  <a:pt x="2224" y="2082"/>
                </a:lnTo>
                <a:lnTo>
                  <a:pt x="2206" y="2090"/>
                </a:lnTo>
                <a:lnTo>
                  <a:pt x="2206" y="2090"/>
                </a:lnTo>
                <a:lnTo>
                  <a:pt x="2190" y="2098"/>
                </a:lnTo>
                <a:lnTo>
                  <a:pt x="2190" y="2098"/>
                </a:lnTo>
                <a:lnTo>
                  <a:pt x="2168" y="2108"/>
                </a:lnTo>
                <a:lnTo>
                  <a:pt x="2146" y="2120"/>
                </a:lnTo>
                <a:lnTo>
                  <a:pt x="2146" y="2120"/>
                </a:lnTo>
                <a:lnTo>
                  <a:pt x="2098" y="2136"/>
                </a:lnTo>
                <a:lnTo>
                  <a:pt x="2046" y="2154"/>
                </a:lnTo>
                <a:lnTo>
                  <a:pt x="1992" y="2172"/>
                </a:lnTo>
                <a:lnTo>
                  <a:pt x="1964" y="2180"/>
                </a:lnTo>
                <a:lnTo>
                  <a:pt x="1936" y="2186"/>
                </a:lnTo>
                <a:lnTo>
                  <a:pt x="1936" y="2186"/>
                </a:lnTo>
                <a:lnTo>
                  <a:pt x="1990" y="2170"/>
                </a:lnTo>
                <a:lnTo>
                  <a:pt x="2040" y="2154"/>
                </a:lnTo>
                <a:lnTo>
                  <a:pt x="2092" y="2136"/>
                </a:lnTo>
                <a:lnTo>
                  <a:pt x="2140" y="2116"/>
                </a:lnTo>
                <a:lnTo>
                  <a:pt x="2140" y="2116"/>
                </a:lnTo>
                <a:lnTo>
                  <a:pt x="2192" y="2094"/>
                </a:lnTo>
                <a:lnTo>
                  <a:pt x="2242" y="2072"/>
                </a:lnTo>
                <a:lnTo>
                  <a:pt x="2288" y="2048"/>
                </a:lnTo>
                <a:lnTo>
                  <a:pt x="2334" y="2022"/>
                </a:lnTo>
                <a:lnTo>
                  <a:pt x="2334" y="2022"/>
                </a:lnTo>
                <a:lnTo>
                  <a:pt x="2360" y="2006"/>
                </a:lnTo>
                <a:lnTo>
                  <a:pt x="2360" y="2006"/>
                </a:lnTo>
                <a:lnTo>
                  <a:pt x="2408" y="1974"/>
                </a:lnTo>
                <a:lnTo>
                  <a:pt x="2456" y="1940"/>
                </a:lnTo>
                <a:lnTo>
                  <a:pt x="2502" y="1906"/>
                </a:lnTo>
                <a:lnTo>
                  <a:pt x="2546" y="1868"/>
                </a:lnTo>
                <a:lnTo>
                  <a:pt x="2546" y="1868"/>
                </a:lnTo>
                <a:lnTo>
                  <a:pt x="2590" y="1828"/>
                </a:lnTo>
                <a:lnTo>
                  <a:pt x="2632" y="1786"/>
                </a:lnTo>
                <a:lnTo>
                  <a:pt x="2670" y="1740"/>
                </a:lnTo>
                <a:lnTo>
                  <a:pt x="2708" y="1692"/>
                </a:lnTo>
                <a:lnTo>
                  <a:pt x="2708" y="1692"/>
                </a:lnTo>
                <a:lnTo>
                  <a:pt x="2744" y="1642"/>
                </a:lnTo>
                <a:lnTo>
                  <a:pt x="2776" y="1588"/>
                </a:lnTo>
                <a:lnTo>
                  <a:pt x="2776" y="1588"/>
                </a:lnTo>
                <a:lnTo>
                  <a:pt x="2792" y="1560"/>
                </a:lnTo>
                <a:lnTo>
                  <a:pt x="2792" y="1560"/>
                </a:lnTo>
                <a:lnTo>
                  <a:pt x="2806" y="1532"/>
                </a:lnTo>
                <a:lnTo>
                  <a:pt x="2806" y="1532"/>
                </a:lnTo>
                <a:lnTo>
                  <a:pt x="2820" y="1502"/>
                </a:lnTo>
                <a:lnTo>
                  <a:pt x="2820" y="1502"/>
                </a:lnTo>
                <a:lnTo>
                  <a:pt x="2834" y="1472"/>
                </a:lnTo>
                <a:lnTo>
                  <a:pt x="2834" y="1472"/>
                </a:lnTo>
                <a:lnTo>
                  <a:pt x="2856" y="1408"/>
                </a:lnTo>
                <a:lnTo>
                  <a:pt x="2866" y="1376"/>
                </a:lnTo>
                <a:lnTo>
                  <a:pt x="2874" y="1342"/>
                </a:lnTo>
                <a:lnTo>
                  <a:pt x="2882" y="1308"/>
                </a:lnTo>
                <a:lnTo>
                  <a:pt x="2888" y="1272"/>
                </a:lnTo>
                <a:lnTo>
                  <a:pt x="2894" y="1238"/>
                </a:lnTo>
                <a:lnTo>
                  <a:pt x="2896" y="1200"/>
                </a:lnTo>
                <a:lnTo>
                  <a:pt x="2896" y="1200"/>
                </a:lnTo>
                <a:lnTo>
                  <a:pt x="2890" y="1174"/>
                </a:lnTo>
                <a:lnTo>
                  <a:pt x="2882" y="1152"/>
                </a:lnTo>
                <a:lnTo>
                  <a:pt x="2882" y="1152"/>
                </a:lnTo>
                <a:lnTo>
                  <a:pt x="2880" y="1152"/>
                </a:lnTo>
                <a:lnTo>
                  <a:pt x="2880" y="1152"/>
                </a:lnTo>
                <a:lnTo>
                  <a:pt x="2880" y="1136"/>
                </a:lnTo>
                <a:lnTo>
                  <a:pt x="2880" y="1136"/>
                </a:lnTo>
                <a:lnTo>
                  <a:pt x="2878" y="1090"/>
                </a:lnTo>
                <a:lnTo>
                  <a:pt x="2876" y="1044"/>
                </a:lnTo>
                <a:lnTo>
                  <a:pt x="2868" y="998"/>
                </a:lnTo>
                <a:lnTo>
                  <a:pt x="2860" y="952"/>
                </a:lnTo>
                <a:lnTo>
                  <a:pt x="2860" y="952"/>
                </a:lnTo>
                <a:lnTo>
                  <a:pt x="2858" y="940"/>
                </a:lnTo>
                <a:lnTo>
                  <a:pt x="2858" y="940"/>
                </a:lnTo>
                <a:lnTo>
                  <a:pt x="2856" y="928"/>
                </a:lnTo>
                <a:lnTo>
                  <a:pt x="2856" y="928"/>
                </a:lnTo>
                <a:lnTo>
                  <a:pt x="2852" y="914"/>
                </a:lnTo>
                <a:lnTo>
                  <a:pt x="2852" y="914"/>
                </a:lnTo>
                <a:lnTo>
                  <a:pt x="2844" y="888"/>
                </a:lnTo>
                <a:lnTo>
                  <a:pt x="2844" y="888"/>
                </a:lnTo>
                <a:lnTo>
                  <a:pt x="2826" y="834"/>
                </a:lnTo>
                <a:lnTo>
                  <a:pt x="2804" y="782"/>
                </a:lnTo>
                <a:lnTo>
                  <a:pt x="2804" y="782"/>
                </a:lnTo>
                <a:lnTo>
                  <a:pt x="2784" y="736"/>
                </a:lnTo>
                <a:lnTo>
                  <a:pt x="2760" y="694"/>
                </a:lnTo>
                <a:lnTo>
                  <a:pt x="2736" y="652"/>
                </a:lnTo>
                <a:lnTo>
                  <a:pt x="2710" y="612"/>
                </a:lnTo>
                <a:lnTo>
                  <a:pt x="2710" y="612"/>
                </a:lnTo>
                <a:lnTo>
                  <a:pt x="2682" y="576"/>
                </a:lnTo>
                <a:lnTo>
                  <a:pt x="2682" y="576"/>
                </a:lnTo>
                <a:lnTo>
                  <a:pt x="2654" y="542"/>
                </a:lnTo>
                <a:lnTo>
                  <a:pt x="2654" y="542"/>
                </a:lnTo>
                <a:lnTo>
                  <a:pt x="2640" y="524"/>
                </a:lnTo>
                <a:lnTo>
                  <a:pt x="2626" y="510"/>
                </a:lnTo>
                <a:lnTo>
                  <a:pt x="2626" y="510"/>
                </a:lnTo>
                <a:lnTo>
                  <a:pt x="2612" y="494"/>
                </a:lnTo>
                <a:lnTo>
                  <a:pt x="2598" y="480"/>
                </a:lnTo>
                <a:lnTo>
                  <a:pt x="2598" y="480"/>
                </a:lnTo>
                <a:lnTo>
                  <a:pt x="2606" y="486"/>
                </a:lnTo>
                <a:lnTo>
                  <a:pt x="2610" y="488"/>
                </a:lnTo>
                <a:lnTo>
                  <a:pt x="2610" y="488"/>
                </a:lnTo>
                <a:lnTo>
                  <a:pt x="2610" y="486"/>
                </a:lnTo>
                <a:lnTo>
                  <a:pt x="2610" y="486"/>
                </a:lnTo>
                <a:lnTo>
                  <a:pt x="2610" y="480"/>
                </a:lnTo>
                <a:lnTo>
                  <a:pt x="2608" y="474"/>
                </a:lnTo>
                <a:lnTo>
                  <a:pt x="2600" y="458"/>
                </a:lnTo>
                <a:lnTo>
                  <a:pt x="2600" y="458"/>
                </a:lnTo>
                <a:lnTo>
                  <a:pt x="2590" y="444"/>
                </a:lnTo>
                <a:lnTo>
                  <a:pt x="2582" y="434"/>
                </a:lnTo>
                <a:lnTo>
                  <a:pt x="2578" y="424"/>
                </a:lnTo>
                <a:lnTo>
                  <a:pt x="2570" y="414"/>
                </a:lnTo>
                <a:lnTo>
                  <a:pt x="2570" y="414"/>
                </a:lnTo>
                <a:lnTo>
                  <a:pt x="2544" y="384"/>
                </a:lnTo>
                <a:lnTo>
                  <a:pt x="2544" y="384"/>
                </a:lnTo>
                <a:lnTo>
                  <a:pt x="2510" y="354"/>
                </a:lnTo>
                <a:lnTo>
                  <a:pt x="2510" y="354"/>
                </a:lnTo>
                <a:lnTo>
                  <a:pt x="2492" y="336"/>
                </a:lnTo>
                <a:lnTo>
                  <a:pt x="2492" y="336"/>
                </a:lnTo>
                <a:lnTo>
                  <a:pt x="2472" y="320"/>
                </a:lnTo>
                <a:lnTo>
                  <a:pt x="2472" y="320"/>
                </a:lnTo>
                <a:lnTo>
                  <a:pt x="2452" y="304"/>
                </a:lnTo>
                <a:lnTo>
                  <a:pt x="2430" y="288"/>
                </a:lnTo>
                <a:lnTo>
                  <a:pt x="2430" y="288"/>
                </a:lnTo>
                <a:lnTo>
                  <a:pt x="2408" y="272"/>
                </a:lnTo>
                <a:lnTo>
                  <a:pt x="2384" y="256"/>
                </a:lnTo>
                <a:lnTo>
                  <a:pt x="2384" y="256"/>
                </a:lnTo>
                <a:lnTo>
                  <a:pt x="2338" y="226"/>
                </a:lnTo>
                <a:lnTo>
                  <a:pt x="2338" y="226"/>
                </a:lnTo>
                <a:lnTo>
                  <a:pt x="2290" y="200"/>
                </a:lnTo>
                <a:lnTo>
                  <a:pt x="2290" y="200"/>
                </a:lnTo>
                <a:lnTo>
                  <a:pt x="2242" y="176"/>
                </a:lnTo>
                <a:lnTo>
                  <a:pt x="2242" y="176"/>
                </a:lnTo>
                <a:lnTo>
                  <a:pt x="2228" y="166"/>
                </a:lnTo>
                <a:lnTo>
                  <a:pt x="2210" y="158"/>
                </a:lnTo>
                <a:lnTo>
                  <a:pt x="2172" y="140"/>
                </a:lnTo>
                <a:lnTo>
                  <a:pt x="2172" y="140"/>
                </a:lnTo>
                <a:lnTo>
                  <a:pt x="2130" y="124"/>
                </a:lnTo>
                <a:lnTo>
                  <a:pt x="2130" y="124"/>
                </a:lnTo>
                <a:lnTo>
                  <a:pt x="2090" y="110"/>
                </a:lnTo>
                <a:lnTo>
                  <a:pt x="2090" y="110"/>
                </a:lnTo>
                <a:lnTo>
                  <a:pt x="2038" y="90"/>
                </a:lnTo>
                <a:lnTo>
                  <a:pt x="1984" y="72"/>
                </a:lnTo>
                <a:lnTo>
                  <a:pt x="1928" y="58"/>
                </a:lnTo>
                <a:lnTo>
                  <a:pt x="1876" y="46"/>
                </a:lnTo>
                <a:lnTo>
                  <a:pt x="1876" y="46"/>
                </a:lnTo>
                <a:lnTo>
                  <a:pt x="1826" y="34"/>
                </a:lnTo>
                <a:lnTo>
                  <a:pt x="1776" y="26"/>
                </a:lnTo>
                <a:lnTo>
                  <a:pt x="1726" y="18"/>
                </a:lnTo>
                <a:lnTo>
                  <a:pt x="1674" y="14"/>
                </a:lnTo>
                <a:lnTo>
                  <a:pt x="1674" y="14"/>
                </a:lnTo>
                <a:lnTo>
                  <a:pt x="1626" y="8"/>
                </a:lnTo>
                <a:lnTo>
                  <a:pt x="1626" y="8"/>
                </a:lnTo>
                <a:lnTo>
                  <a:pt x="1576" y="4"/>
                </a:lnTo>
                <a:lnTo>
                  <a:pt x="1576" y="4"/>
                </a:lnTo>
                <a:lnTo>
                  <a:pt x="1528" y="2"/>
                </a:lnTo>
                <a:lnTo>
                  <a:pt x="1480" y="0"/>
                </a:lnTo>
                <a:lnTo>
                  <a:pt x="1480" y="0"/>
                </a:lnTo>
                <a:lnTo>
                  <a:pt x="1442" y="2"/>
                </a:lnTo>
                <a:lnTo>
                  <a:pt x="1442" y="2"/>
                </a:lnTo>
                <a:lnTo>
                  <a:pt x="1390" y="2"/>
                </a:lnTo>
                <a:lnTo>
                  <a:pt x="1390" y="2"/>
                </a:lnTo>
                <a:lnTo>
                  <a:pt x="1332" y="6"/>
                </a:lnTo>
                <a:lnTo>
                  <a:pt x="1276" y="12"/>
                </a:lnTo>
                <a:lnTo>
                  <a:pt x="1220" y="18"/>
                </a:lnTo>
                <a:lnTo>
                  <a:pt x="1164" y="26"/>
                </a:lnTo>
                <a:lnTo>
                  <a:pt x="1164" y="26"/>
                </a:lnTo>
                <a:lnTo>
                  <a:pt x="1112" y="36"/>
                </a:lnTo>
                <a:lnTo>
                  <a:pt x="1112" y="36"/>
                </a:lnTo>
                <a:lnTo>
                  <a:pt x="1062" y="48"/>
                </a:lnTo>
                <a:lnTo>
                  <a:pt x="1062" y="48"/>
                </a:lnTo>
                <a:lnTo>
                  <a:pt x="1038" y="52"/>
                </a:lnTo>
                <a:lnTo>
                  <a:pt x="1038" y="52"/>
                </a:lnTo>
                <a:lnTo>
                  <a:pt x="1016" y="58"/>
                </a:lnTo>
                <a:lnTo>
                  <a:pt x="1016" y="58"/>
                </a:lnTo>
                <a:lnTo>
                  <a:pt x="972" y="68"/>
                </a:lnTo>
                <a:lnTo>
                  <a:pt x="972" y="68"/>
                </a:lnTo>
                <a:lnTo>
                  <a:pt x="920" y="84"/>
                </a:lnTo>
                <a:lnTo>
                  <a:pt x="868" y="102"/>
                </a:lnTo>
                <a:lnTo>
                  <a:pt x="818" y="122"/>
                </a:lnTo>
                <a:lnTo>
                  <a:pt x="766" y="142"/>
                </a:lnTo>
                <a:lnTo>
                  <a:pt x="766" y="142"/>
                </a:lnTo>
                <a:lnTo>
                  <a:pt x="714" y="164"/>
                </a:lnTo>
                <a:lnTo>
                  <a:pt x="664" y="190"/>
                </a:lnTo>
                <a:lnTo>
                  <a:pt x="616" y="216"/>
                </a:lnTo>
                <a:lnTo>
                  <a:pt x="566" y="244"/>
                </a:lnTo>
                <a:lnTo>
                  <a:pt x="566" y="244"/>
                </a:lnTo>
                <a:lnTo>
                  <a:pt x="518" y="274"/>
                </a:lnTo>
                <a:lnTo>
                  <a:pt x="472" y="306"/>
                </a:lnTo>
                <a:lnTo>
                  <a:pt x="426" y="340"/>
                </a:lnTo>
                <a:lnTo>
                  <a:pt x="382" y="376"/>
                </a:lnTo>
                <a:lnTo>
                  <a:pt x="338" y="414"/>
                </a:lnTo>
                <a:lnTo>
                  <a:pt x="296" y="456"/>
                </a:lnTo>
                <a:lnTo>
                  <a:pt x="256" y="498"/>
                </a:lnTo>
                <a:lnTo>
                  <a:pt x="220" y="542"/>
                </a:lnTo>
                <a:lnTo>
                  <a:pt x="220" y="542"/>
                </a:lnTo>
                <a:lnTo>
                  <a:pt x="184" y="590"/>
                </a:lnTo>
                <a:lnTo>
                  <a:pt x="150" y="638"/>
                </a:lnTo>
                <a:lnTo>
                  <a:pt x="120" y="688"/>
                </a:lnTo>
                <a:lnTo>
                  <a:pt x="92" y="742"/>
                </a:lnTo>
                <a:lnTo>
                  <a:pt x="92" y="742"/>
                </a:lnTo>
                <a:lnTo>
                  <a:pt x="68" y="796"/>
                </a:lnTo>
                <a:lnTo>
                  <a:pt x="48" y="852"/>
                </a:lnTo>
                <a:lnTo>
                  <a:pt x="30" y="908"/>
                </a:lnTo>
                <a:lnTo>
                  <a:pt x="16" y="966"/>
                </a:lnTo>
                <a:lnTo>
                  <a:pt x="16" y="966"/>
                </a:lnTo>
                <a:lnTo>
                  <a:pt x="6" y="1026"/>
                </a:lnTo>
                <a:lnTo>
                  <a:pt x="2" y="1086"/>
                </a:lnTo>
                <a:lnTo>
                  <a:pt x="0" y="1146"/>
                </a:lnTo>
                <a:lnTo>
                  <a:pt x="2" y="1206"/>
                </a:lnTo>
                <a:lnTo>
                  <a:pt x="2" y="1206"/>
                </a:lnTo>
                <a:lnTo>
                  <a:pt x="8" y="1266"/>
                </a:lnTo>
                <a:lnTo>
                  <a:pt x="18" y="1324"/>
                </a:lnTo>
                <a:lnTo>
                  <a:pt x="34" y="1382"/>
                </a:lnTo>
                <a:lnTo>
                  <a:pt x="52" y="1440"/>
                </a:lnTo>
                <a:lnTo>
                  <a:pt x="52" y="1440"/>
                </a:lnTo>
                <a:lnTo>
                  <a:pt x="58" y="1452"/>
                </a:lnTo>
                <a:lnTo>
                  <a:pt x="66" y="1470"/>
                </a:lnTo>
                <a:lnTo>
                  <a:pt x="66" y="1470"/>
                </a:lnTo>
                <a:lnTo>
                  <a:pt x="82" y="1512"/>
                </a:lnTo>
                <a:lnTo>
                  <a:pt x="82" y="1512"/>
                </a:lnTo>
                <a:lnTo>
                  <a:pt x="92" y="1534"/>
                </a:lnTo>
                <a:lnTo>
                  <a:pt x="104" y="1556"/>
                </a:lnTo>
                <a:lnTo>
                  <a:pt x="104" y="1556"/>
                </a:lnTo>
                <a:lnTo>
                  <a:pt x="114" y="1576"/>
                </a:lnTo>
                <a:lnTo>
                  <a:pt x="114" y="1576"/>
                </a:lnTo>
                <a:lnTo>
                  <a:pt x="124" y="1594"/>
                </a:lnTo>
                <a:lnTo>
                  <a:pt x="124" y="1594"/>
                </a:lnTo>
                <a:lnTo>
                  <a:pt x="124" y="1586"/>
                </a:lnTo>
                <a:lnTo>
                  <a:pt x="120" y="1576"/>
                </a:lnTo>
                <a:lnTo>
                  <a:pt x="120" y="1576"/>
                </a:lnTo>
                <a:lnTo>
                  <a:pt x="110" y="1552"/>
                </a:lnTo>
                <a:lnTo>
                  <a:pt x="110" y="1552"/>
                </a:lnTo>
                <a:lnTo>
                  <a:pt x="120" y="1568"/>
                </a:lnTo>
                <a:lnTo>
                  <a:pt x="120" y="1568"/>
                </a:lnTo>
                <a:lnTo>
                  <a:pt x="114" y="1554"/>
                </a:lnTo>
                <a:lnTo>
                  <a:pt x="108" y="1538"/>
                </a:lnTo>
                <a:lnTo>
                  <a:pt x="108" y="1538"/>
                </a:lnTo>
                <a:lnTo>
                  <a:pt x="102" y="1520"/>
                </a:lnTo>
                <a:lnTo>
                  <a:pt x="102" y="1520"/>
                </a:lnTo>
                <a:lnTo>
                  <a:pt x="96" y="1504"/>
                </a:lnTo>
                <a:lnTo>
                  <a:pt x="96" y="1504"/>
                </a:lnTo>
                <a:lnTo>
                  <a:pt x="100" y="1510"/>
                </a:lnTo>
                <a:lnTo>
                  <a:pt x="102" y="1512"/>
                </a:lnTo>
                <a:lnTo>
                  <a:pt x="102" y="1512"/>
                </a:lnTo>
                <a:lnTo>
                  <a:pt x="102" y="1512"/>
                </a:lnTo>
                <a:lnTo>
                  <a:pt x="88" y="1476"/>
                </a:lnTo>
                <a:lnTo>
                  <a:pt x="88" y="1476"/>
                </a:lnTo>
                <a:lnTo>
                  <a:pt x="76" y="1440"/>
                </a:lnTo>
                <a:lnTo>
                  <a:pt x="76" y="1440"/>
                </a:lnTo>
                <a:lnTo>
                  <a:pt x="66" y="1408"/>
                </a:lnTo>
                <a:lnTo>
                  <a:pt x="58" y="1372"/>
                </a:lnTo>
                <a:lnTo>
                  <a:pt x="58" y="1372"/>
                </a:lnTo>
                <a:lnTo>
                  <a:pt x="60" y="1378"/>
                </a:lnTo>
                <a:lnTo>
                  <a:pt x="60" y="1378"/>
                </a:lnTo>
                <a:lnTo>
                  <a:pt x="60" y="1374"/>
                </a:lnTo>
                <a:lnTo>
                  <a:pt x="60" y="1370"/>
                </a:lnTo>
                <a:lnTo>
                  <a:pt x="60" y="1370"/>
                </a:lnTo>
                <a:lnTo>
                  <a:pt x="64" y="1386"/>
                </a:lnTo>
                <a:lnTo>
                  <a:pt x="66" y="1392"/>
                </a:lnTo>
                <a:lnTo>
                  <a:pt x="68" y="1394"/>
                </a:lnTo>
                <a:lnTo>
                  <a:pt x="68" y="1394"/>
                </a:lnTo>
                <a:lnTo>
                  <a:pt x="62" y="1374"/>
                </a:lnTo>
                <a:lnTo>
                  <a:pt x="62" y="1374"/>
                </a:lnTo>
                <a:lnTo>
                  <a:pt x="58" y="1356"/>
                </a:lnTo>
                <a:lnTo>
                  <a:pt x="58" y="1356"/>
                </a:lnTo>
                <a:lnTo>
                  <a:pt x="50" y="1318"/>
                </a:lnTo>
                <a:lnTo>
                  <a:pt x="50" y="1318"/>
                </a:lnTo>
                <a:lnTo>
                  <a:pt x="44" y="1280"/>
                </a:lnTo>
                <a:lnTo>
                  <a:pt x="44" y="1280"/>
                </a:lnTo>
                <a:lnTo>
                  <a:pt x="40" y="1244"/>
                </a:lnTo>
                <a:lnTo>
                  <a:pt x="40" y="1244"/>
                </a:lnTo>
                <a:lnTo>
                  <a:pt x="38" y="1206"/>
                </a:lnTo>
                <a:lnTo>
                  <a:pt x="38" y="1206"/>
                </a:lnTo>
                <a:lnTo>
                  <a:pt x="38" y="1204"/>
                </a:lnTo>
                <a:lnTo>
                  <a:pt x="38" y="1204"/>
                </a:lnTo>
                <a:lnTo>
                  <a:pt x="42" y="1252"/>
                </a:lnTo>
                <a:lnTo>
                  <a:pt x="50" y="1302"/>
                </a:lnTo>
                <a:lnTo>
                  <a:pt x="62" y="1348"/>
                </a:lnTo>
                <a:lnTo>
                  <a:pt x="74" y="1396"/>
                </a:lnTo>
                <a:lnTo>
                  <a:pt x="90" y="1444"/>
                </a:lnTo>
                <a:lnTo>
                  <a:pt x="108" y="1490"/>
                </a:lnTo>
                <a:lnTo>
                  <a:pt x="130" y="1538"/>
                </a:lnTo>
                <a:lnTo>
                  <a:pt x="154" y="1584"/>
                </a:lnTo>
                <a:lnTo>
                  <a:pt x="182" y="1630"/>
                </a:lnTo>
                <a:lnTo>
                  <a:pt x="212" y="1676"/>
                </a:lnTo>
                <a:lnTo>
                  <a:pt x="244" y="1722"/>
                </a:lnTo>
                <a:lnTo>
                  <a:pt x="280" y="1766"/>
                </a:lnTo>
                <a:lnTo>
                  <a:pt x="318" y="1812"/>
                </a:lnTo>
                <a:lnTo>
                  <a:pt x="358" y="1858"/>
                </a:lnTo>
                <a:lnTo>
                  <a:pt x="402" y="1902"/>
                </a:lnTo>
                <a:lnTo>
                  <a:pt x="448" y="1948"/>
                </a:lnTo>
                <a:lnTo>
                  <a:pt x="448" y="1948"/>
                </a:lnTo>
                <a:lnTo>
                  <a:pt x="434" y="1974"/>
                </a:lnTo>
                <a:lnTo>
                  <a:pt x="418" y="1998"/>
                </a:lnTo>
                <a:lnTo>
                  <a:pt x="388" y="2044"/>
                </a:lnTo>
                <a:lnTo>
                  <a:pt x="388" y="2044"/>
                </a:lnTo>
                <a:lnTo>
                  <a:pt x="410" y="1998"/>
                </a:lnTo>
                <a:lnTo>
                  <a:pt x="418" y="1978"/>
                </a:lnTo>
                <a:lnTo>
                  <a:pt x="420" y="1966"/>
                </a:lnTo>
                <a:lnTo>
                  <a:pt x="420" y="1966"/>
                </a:lnTo>
                <a:lnTo>
                  <a:pt x="414" y="1968"/>
                </a:lnTo>
                <a:lnTo>
                  <a:pt x="410" y="1966"/>
                </a:lnTo>
                <a:lnTo>
                  <a:pt x="408" y="1962"/>
                </a:lnTo>
                <a:lnTo>
                  <a:pt x="408" y="1954"/>
                </a:lnTo>
                <a:lnTo>
                  <a:pt x="408" y="1954"/>
                </a:lnTo>
                <a:lnTo>
                  <a:pt x="396" y="1966"/>
                </a:lnTo>
                <a:lnTo>
                  <a:pt x="386" y="1970"/>
                </a:lnTo>
                <a:lnTo>
                  <a:pt x="378" y="1976"/>
                </a:lnTo>
                <a:lnTo>
                  <a:pt x="366" y="1988"/>
                </a:lnTo>
                <a:lnTo>
                  <a:pt x="366" y="1988"/>
                </a:lnTo>
                <a:lnTo>
                  <a:pt x="346" y="2016"/>
                </a:lnTo>
                <a:lnTo>
                  <a:pt x="324" y="2050"/>
                </a:lnTo>
                <a:lnTo>
                  <a:pt x="276" y="2128"/>
                </a:lnTo>
                <a:lnTo>
                  <a:pt x="276" y="2128"/>
                </a:lnTo>
                <a:lnTo>
                  <a:pt x="198" y="2258"/>
                </a:lnTo>
                <a:lnTo>
                  <a:pt x="198" y="2258"/>
                </a:lnTo>
                <a:lnTo>
                  <a:pt x="186" y="2276"/>
                </a:lnTo>
                <a:lnTo>
                  <a:pt x="180" y="2288"/>
                </a:lnTo>
                <a:lnTo>
                  <a:pt x="180" y="2288"/>
                </a:lnTo>
                <a:lnTo>
                  <a:pt x="176" y="2298"/>
                </a:lnTo>
                <a:lnTo>
                  <a:pt x="176" y="2298"/>
                </a:lnTo>
                <a:lnTo>
                  <a:pt x="172" y="2308"/>
                </a:lnTo>
                <a:lnTo>
                  <a:pt x="170" y="2320"/>
                </a:lnTo>
                <a:lnTo>
                  <a:pt x="170" y="2330"/>
                </a:lnTo>
                <a:lnTo>
                  <a:pt x="172" y="2342"/>
                </a:lnTo>
                <a:lnTo>
                  <a:pt x="172" y="2342"/>
                </a:lnTo>
                <a:lnTo>
                  <a:pt x="174" y="2352"/>
                </a:lnTo>
                <a:lnTo>
                  <a:pt x="178" y="2362"/>
                </a:lnTo>
                <a:lnTo>
                  <a:pt x="182" y="2370"/>
                </a:lnTo>
                <a:lnTo>
                  <a:pt x="188" y="2380"/>
                </a:lnTo>
                <a:lnTo>
                  <a:pt x="188" y="2380"/>
                </a:lnTo>
                <a:lnTo>
                  <a:pt x="196" y="2388"/>
                </a:lnTo>
                <a:lnTo>
                  <a:pt x="202" y="2394"/>
                </a:lnTo>
                <a:lnTo>
                  <a:pt x="220" y="2404"/>
                </a:lnTo>
                <a:lnTo>
                  <a:pt x="220" y="2404"/>
                </a:lnTo>
                <a:lnTo>
                  <a:pt x="216" y="2404"/>
                </a:lnTo>
                <a:lnTo>
                  <a:pt x="210" y="2400"/>
                </a:lnTo>
                <a:lnTo>
                  <a:pt x="206" y="2400"/>
                </a:lnTo>
                <a:lnTo>
                  <a:pt x="206" y="2400"/>
                </a:lnTo>
                <a:lnTo>
                  <a:pt x="206" y="2400"/>
                </a:lnTo>
                <a:lnTo>
                  <a:pt x="206" y="2400"/>
                </a:lnTo>
                <a:lnTo>
                  <a:pt x="208" y="2406"/>
                </a:lnTo>
                <a:lnTo>
                  <a:pt x="212" y="2414"/>
                </a:lnTo>
                <a:lnTo>
                  <a:pt x="218" y="2420"/>
                </a:lnTo>
                <a:lnTo>
                  <a:pt x="226" y="2426"/>
                </a:lnTo>
                <a:lnTo>
                  <a:pt x="226" y="2426"/>
                </a:lnTo>
                <a:lnTo>
                  <a:pt x="232" y="2428"/>
                </a:lnTo>
                <a:lnTo>
                  <a:pt x="232" y="2428"/>
                </a:lnTo>
                <a:lnTo>
                  <a:pt x="236" y="2430"/>
                </a:lnTo>
                <a:lnTo>
                  <a:pt x="236" y="2430"/>
                </a:lnTo>
                <a:lnTo>
                  <a:pt x="244" y="2432"/>
                </a:lnTo>
                <a:lnTo>
                  <a:pt x="244" y="2432"/>
                </a:lnTo>
                <a:lnTo>
                  <a:pt x="258" y="2436"/>
                </a:lnTo>
                <a:lnTo>
                  <a:pt x="258" y="2436"/>
                </a:lnTo>
                <a:lnTo>
                  <a:pt x="270" y="2438"/>
                </a:lnTo>
                <a:lnTo>
                  <a:pt x="270" y="2438"/>
                </a:lnTo>
                <a:lnTo>
                  <a:pt x="278" y="2438"/>
                </a:lnTo>
                <a:lnTo>
                  <a:pt x="278" y="2438"/>
                </a:lnTo>
                <a:lnTo>
                  <a:pt x="286" y="2436"/>
                </a:lnTo>
                <a:lnTo>
                  <a:pt x="286" y="2436"/>
                </a:lnTo>
                <a:lnTo>
                  <a:pt x="310" y="2432"/>
                </a:lnTo>
                <a:lnTo>
                  <a:pt x="310" y="2432"/>
                </a:lnTo>
                <a:lnTo>
                  <a:pt x="320" y="2430"/>
                </a:lnTo>
                <a:lnTo>
                  <a:pt x="320" y="2430"/>
                </a:lnTo>
                <a:lnTo>
                  <a:pt x="328" y="2430"/>
                </a:lnTo>
                <a:lnTo>
                  <a:pt x="328" y="2430"/>
                </a:lnTo>
                <a:lnTo>
                  <a:pt x="362" y="2422"/>
                </a:lnTo>
                <a:lnTo>
                  <a:pt x="362" y="2422"/>
                </a:lnTo>
                <a:lnTo>
                  <a:pt x="438" y="2404"/>
                </a:lnTo>
                <a:lnTo>
                  <a:pt x="438" y="2404"/>
                </a:lnTo>
                <a:lnTo>
                  <a:pt x="520" y="2380"/>
                </a:lnTo>
                <a:lnTo>
                  <a:pt x="600" y="2356"/>
                </a:lnTo>
                <a:lnTo>
                  <a:pt x="600" y="2356"/>
                </a:lnTo>
                <a:lnTo>
                  <a:pt x="628" y="2350"/>
                </a:lnTo>
                <a:lnTo>
                  <a:pt x="658" y="2340"/>
                </a:lnTo>
                <a:lnTo>
                  <a:pt x="722" y="2320"/>
                </a:lnTo>
                <a:lnTo>
                  <a:pt x="722" y="2320"/>
                </a:lnTo>
                <a:lnTo>
                  <a:pt x="806" y="2294"/>
                </a:lnTo>
                <a:lnTo>
                  <a:pt x="846" y="2282"/>
                </a:lnTo>
                <a:lnTo>
                  <a:pt x="888" y="2268"/>
                </a:lnTo>
                <a:lnTo>
                  <a:pt x="888" y="2268"/>
                </a:lnTo>
                <a:lnTo>
                  <a:pt x="926" y="2258"/>
                </a:lnTo>
                <a:lnTo>
                  <a:pt x="962" y="2246"/>
                </a:lnTo>
                <a:lnTo>
                  <a:pt x="962" y="2246"/>
                </a:lnTo>
                <a:lnTo>
                  <a:pt x="980" y="2240"/>
                </a:lnTo>
                <a:lnTo>
                  <a:pt x="980" y="2240"/>
                </a:lnTo>
                <a:lnTo>
                  <a:pt x="990" y="2236"/>
                </a:lnTo>
                <a:lnTo>
                  <a:pt x="994" y="2236"/>
                </a:lnTo>
                <a:lnTo>
                  <a:pt x="994" y="2236"/>
                </a:lnTo>
                <a:lnTo>
                  <a:pt x="994" y="2236"/>
                </a:lnTo>
                <a:lnTo>
                  <a:pt x="994" y="2234"/>
                </a:lnTo>
                <a:lnTo>
                  <a:pt x="994" y="2234"/>
                </a:lnTo>
                <a:lnTo>
                  <a:pt x="994" y="2234"/>
                </a:lnTo>
                <a:lnTo>
                  <a:pt x="994" y="2234"/>
                </a:lnTo>
                <a:lnTo>
                  <a:pt x="994" y="2234"/>
                </a:lnTo>
                <a:lnTo>
                  <a:pt x="994" y="2234"/>
                </a:lnTo>
                <a:lnTo>
                  <a:pt x="996" y="2234"/>
                </a:lnTo>
                <a:lnTo>
                  <a:pt x="998" y="2234"/>
                </a:lnTo>
                <a:lnTo>
                  <a:pt x="998" y="2234"/>
                </a:lnTo>
                <a:lnTo>
                  <a:pt x="1036" y="2246"/>
                </a:lnTo>
                <a:lnTo>
                  <a:pt x="1074" y="2254"/>
                </a:lnTo>
                <a:lnTo>
                  <a:pt x="1152" y="2270"/>
                </a:lnTo>
                <a:lnTo>
                  <a:pt x="1152" y="2270"/>
                </a:lnTo>
                <a:lnTo>
                  <a:pt x="1164" y="2272"/>
                </a:lnTo>
                <a:lnTo>
                  <a:pt x="1182" y="2274"/>
                </a:lnTo>
                <a:lnTo>
                  <a:pt x="1224" y="2280"/>
                </a:lnTo>
                <a:lnTo>
                  <a:pt x="1224" y="2280"/>
                </a:lnTo>
                <a:lnTo>
                  <a:pt x="1268" y="2286"/>
                </a:lnTo>
                <a:lnTo>
                  <a:pt x="1314" y="2288"/>
                </a:lnTo>
                <a:lnTo>
                  <a:pt x="1404" y="2294"/>
                </a:lnTo>
                <a:lnTo>
                  <a:pt x="1404" y="2294"/>
                </a:lnTo>
                <a:lnTo>
                  <a:pt x="1448" y="2294"/>
                </a:lnTo>
                <a:lnTo>
                  <a:pt x="1488" y="2294"/>
                </a:lnTo>
                <a:lnTo>
                  <a:pt x="1488" y="2294"/>
                </a:lnTo>
                <a:lnTo>
                  <a:pt x="1526" y="2292"/>
                </a:lnTo>
                <a:lnTo>
                  <a:pt x="1562" y="2292"/>
                </a:lnTo>
                <a:lnTo>
                  <a:pt x="1562" y="2292"/>
                </a:lnTo>
                <a:lnTo>
                  <a:pt x="1648" y="2286"/>
                </a:lnTo>
                <a:lnTo>
                  <a:pt x="1736" y="2274"/>
                </a:lnTo>
                <a:lnTo>
                  <a:pt x="1824" y="2260"/>
                </a:lnTo>
                <a:lnTo>
                  <a:pt x="1912" y="2240"/>
                </a:lnTo>
                <a:lnTo>
                  <a:pt x="1912" y="2240"/>
                </a:lnTo>
                <a:lnTo>
                  <a:pt x="1998" y="2216"/>
                </a:lnTo>
                <a:lnTo>
                  <a:pt x="2086" y="2188"/>
                </a:lnTo>
                <a:lnTo>
                  <a:pt x="2128" y="2172"/>
                </a:lnTo>
                <a:lnTo>
                  <a:pt x="2170" y="2156"/>
                </a:lnTo>
                <a:lnTo>
                  <a:pt x="2212" y="2138"/>
                </a:lnTo>
                <a:lnTo>
                  <a:pt x="2254" y="2118"/>
                </a:lnTo>
                <a:lnTo>
                  <a:pt x="2254" y="2118"/>
                </a:lnTo>
                <a:lnTo>
                  <a:pt x="2296" y="2096"/>
                </a:lnTo>
                <a:lnTo>
                  <a:pt x="2336" y="2074"/>
                </a:lnTo>
                <a:lnTo>
                  <a:pt x="2336" y="2074"/>
                </a:lnTo>
                <a:lnTo>
                  <a:pt x="2376" y="2050"/>
                </a:lnTo>
                <a:lnTo>
                  <a:pt x="2396" y="2038"/>
                </a:lnTo>
                <a:lnTo>
                  <a:pt x="2416" y="2026"/>
                </a:lnTo>
                <a:lnTo>
                  <a:pt x="2416" y="2026"/>
                </a:lnTo>
                <a:lnTo>
                  <a:pt x="2454" y="2000"/>
                </a:lnTo>
                <a:lnTo>
                  <a:pt x="2492" y="1972"/>
                </a:lnTo>
                <a:lnTo>
                  <a:pt x="2528" y="1944"/>
                </a:lnTo>
                <a:lnTo>
                  <a:pt x="2564" y="1912"/>
                </a:lnTo>
                <a:lnTo>
                  <a:pt x="2564" y="1912"/>
                </a:lnTo>
                <a:lnTo>
                  <a:pt x="2600" y="1882"/>
                </a:lnTo>
                <a:lnTo>
                  <a:pt x="2632" y="1848"/>
                </a:lnTo>
                <a:lnTo>
                  <a:pt x="2664" y="1814"/>
                </a:lnTo>
                <a:lnTo>
                  <a:pt x="2696" y="1778"/>
                </a:lnTo>
                <a:lnTo>
                  <a:pt x="2710" y="1758"/>
                </a:lnTo>
                <a:lnTo>
                  <a:pt x="2710" y="1758"/>
                </a:lnTo>
                <a:lnTo>
                  <a:pt x="2724" y="1740"/>
                </a:lnTo>
                <a:lnTo>
                  <a:pt x="2752" y="1702"/>
                </a:lnTo>
                <a:lnTo>
                  <a:pt x="2752" y="1702"/>
                </a:lnTo>
                <a:lnTo>
                  <a:pt x="2778" y="1662"/>
                </a:lnTo>
                <a:lnTo>
                  <a:pt x="2802" y="1620"/>
                </a:lnTo>
                <a:lnTo>
                  <a:pt x="2802" y="1620"/>
                </a:lnTo>
                <a:lnTo>
                  <a:pt x="2812" y="1596"/>
                </a:lnTo>
                <a:lnTo>
                  <a:pt x="2830" y="1564"/>
                </a:lnTo>
                <a:lnTo>
                  <a:pt x="2846" y="1528"/>
                </a:lnTo>
                <a:lnTo>
                  <a:pt x="2854" y="1512"/>
                </a:lnTo>
                <a:lnTo>
                  <a:pt x="2858" y="1496"/>
                </a:lnTo>
                <a:lnTo>
                  <a:pt x="2858" y="1496"/>
                </a:lnTo>
                <a:lnTo>
                  <a:pt x="2854" y="1500"/>
                </a:lnTo>
                <a:lnTo>
                  <a:pt x="2850" y="1508"/>
                </a:lnTo>
                <a:lnTo>
                  <a:pt x="2840" y="1526"/>
                </a:lnTo>
                <a:lnTo>
                  <a:pt x="2840" y="1526"/>
                </a:lnTo>
                <a:close/>
                <a:moveTo>
                  <a:pt x="448" y="1948"/>
                </a:moveTo>
                <a:lnTo>
                  <a:pt x="448" y="1948"/>
                </a:lnTo>
                <a:lnTo>
                  <a:pt x="454" y="1952"/>
                </a:lnTo>
                <a:lnTo>
                  <a:pt x="458" y="1946"/>
                </a:lnTo>
                <a:lnTo>
                  <a:pt x="458" y="1946"/>
                </a:lnTo>
                <a:lnTo>
                  <a:pt x="448" y="1960"/>
                </a:lnTo>
                <a:lnTo>
                  <a:pt x="448" y="1960"/>
                </a:lnTo>
                <a:lnTo>
                  <a:pt x="452" y="1954"/>
                </a:lnTo>
                <a:lnTo>
                  <a:pt x="448" y="1956"/>
                </a:lnTo>
                <a:lnTo>
                  <a:pt x="440" y="1968"/>
                </a:lnTo>
                <a:lnTo>
                  <a:pt x="440" y="1968"/>
                </a:lnTo>
                <a:lnTo>
                  <a:pt x="446" y="1956"/>
                </a:lnTo>
                <a:lnTo>
                  <a:pt x="448" y="1948"/>
                </a:lnTo>
                <a:lnTo>
                  <a:pt x="448" y="1948"/>
                </a:lnTo>
                <a:close/>
                <a:moveTo>
                  <a:pt x="1656" y="2146"/>
                </a:moveTo>
                <a:lnTo>
                  <a:pt x="1656" y="2146"/>
                </a:lnTo>
                <a:lnTo>
                  <a:pt x="1616" y="2148"/>
                </a:lnTo>
                <a:lnTo>
                  <a:pt x="1578" y="2152"/>
                </a:lnTo>
                <a:lnTo>
                  <a:pt x="1578" y="2152"/>
                </a:lnTo>
                <a:lnTo>
                  <a:pt x="1538" y="2154"/>
                </a:lnTo>
                <a:lnTo>
                  <a:pt x="1538" y="2154"/>
                </a:lnTo>
                <a:lnTo>
                  <a:pt x="1500" y="2154"/>
                </a:lnTo>
                <a:lnTo>
                  <a:pt x="1500" y="2154"/>
                </a:lnTo>
                <a:lnTo>
                  <a:pt x="1424" y="2154"/>
                </a:lnTo>
                <a:lnTo>
                  <a:pt x="1346" y="2150"/>
                </a:lnTo>
                <a:lnTo>
                  <a:pt x="1346" y="2150"/>
                </a:lnTo>
                <a:lnTo>
                  <a:pt x="1272" y="2142"/>
                </a:lnTo>
                <a:lnTo>
                  <a:pt x="1196" y="2132"/>
                </a:lnTo>
                <a:lnTo>
                  <a:pt x="1120" y="2118"/>
                </a:lnTo>
                <a:lnTo>
                  <a:pt x="1046" y="2100"/>
                </a:lnTo>
                <a:lnTo>
                  <a:pt x="1038" y="2098"/>
                </a:lnTo>
                <a:lnTo>
                  <a:pt x="1024" y="2094"/>
                </a:lnTo>
                <a:lnTo>
                  <a:pt x="1006" y="2090"/>
                </a:lnTo>
                <a:lnTo>
                  <a:pt x="996" y="2088"/>
                </a:lnTo>
                <a:lnTo>
                  <a:pt x="990" y="2086"/>
                </a:lnTo>
                <a:lnTo>
                  <a:pt x="990" y="2086"/>
                </a:lnTo>
                <a:lnTo>
                  <a:pt x="986" y="2088"/>
                </a:lnTo>
                <a:lnTo>
                  <a:pt x="986" y="2088"/>
                </a:lnTo>
                <a:lnTo>
                  <a:pt x="930" y="2104"/>
                </a:lnTo>
                <a:lnTo>
                  <a:pt x="930" y="2104"/>
                </a:lnTo>
                <a:lnTo>
                  <a:pt x="854" y="2128"/>
                </a:lnTo>
                <a:lnTo>
                  <a:pt x="854" y="2128"/>
                </a:lnTo>
                <a:lnTo>
                  <a:pt x="698" y="2178"/>
                </a:lnTo>
                <a:lnTo>
                  <a:pt x="698" y="2178"/>
                </a:lnTo>
                <a:lnTo>
                  <a:pt x="362" y="2284"/>
                </a:lnTo>
                <a:lnTo>
                  <a:pt x="362" y="2284"/>
                </a:lnTo>
                <a:lnTo>
                  <a:pt x="278" y="2310"/>
                </a:lnTo>
                <a:lnTo>
                  <a:pt x="276" y="2312"/>
                </a:lnTo>
                <a:lnTo>
                  <a:pt x="276" y="2312"/>
                </a:lnTo>
                <a:lnTo>
                  <a:pt x="276" y="2312"/>
                </a:lnTo>
                <a:lnTo>
                  <a:pt x="276" y="2312"/>
                </a:lnTo>
                <a:lnTo>
                  <a:pt x="276" y="2312"/>
                </a:lnTo>
                <a:lnTo>
                  <a:pt x="276" y="2312"/>
                </a:lnTo>
                <a:lnTo>
                  <a:pt x="276" y="2312"/>
                </a:lnTo>
                <a:lnTo>
                  <a:pt x="274" y="2312"/>
                </a:lnTo>
                <a:lnTo>
                  <a:pt x="274" y="2312"/>
                </a:lnTo>
                <a:lnTo>
                  <a:pt x="274" y="2310"/>
                </a:lnTo>
                <a:lnTo>
                  <a:pt x="274" y="2310"/>
                </a:lnTo>
                <a:lnTo>
                  <a:pt x="274" y="2310"/>
                </a:lnTo>
                <a:lnTo>
                  <a:pt x="274" y="2310"/>
                </a:lnTo>
                <a:lnTo>
                  <a:pt x="274" y="2310"/>
                </a:lnTo>
                <a:lnTo>
                  <a:pt x="274" y="2310"/>
                </a:lnTo>
                <a:lnTo>
                  <a:pt x="278" y="2304"/>
                </a:lnTo>
                <a:lnTo>
                  <a:pt x="282" y="2296"/>
                </a:lnTo>
                <a:lnTo>
                  <a:pt x="282" y="2296"/>
                </a:lnTo>
                <a:lnTo>
                  <a:pt x="304" y="2258"/>
                </a:lnTo>
                <a:lnTo>
                  <a:pt x="304" y="2258"/>
                </a:lnTo>
                <a:lnTo>
                  <a:pt x="312" y="2240"/>
                </a:lnTo>
                <a:lnTo>
                  <a:pt x="312" y="2240"/>
                </a:lnTo>
                <a:lnTo>
                  <a:pt x="394" y="2094"/>
                </a:lnTo>
                <a:lnTo>
                  <a:pt x="434" y="2020"/>
                </a:lnTo>
                <a:lnTo>
                  <a:pt x="468" y="1954"/>
                </a:lnTo>
                <a:lnTo>
                  <a:pt x="468" y="1954"/>
                </a:lnTo>
                <a:lnTo>
                  <a:pt x="458" y="1968"/>
                </a:lnTo>
                <a:lnTo>
                  <a:pt x="452" y="1980"/>
                </a:lnTo>
                <a:lnTo>
                  <a:pt x="452" y="1980"/>
                </a:lnTo>
                <a:lnTo>
                  <a:pt x="474" y="1940"/>
                </a:lnTo>
                <a:lnTo>
                  <a:pt x="490" y="1908"/>
                </a:lnTo>
                <a:lnTo>
                  <a:pt x="490" y="1908"/>
                </a:lnTo>
                <a:lnTo>
                  <a:pt x="468" y="1946"/>
                </a:lnTo>
                <a:lnTo>
                  <a:pt x="468" y="1946"/>
                </a:lnTo>
                <a:lnTo>
                  <a:pt x="474" y="1930"/>
                </a:lnTo>
                <a:lnTo>
                  <a:pt x="476" y="1924"/>
                </a:lnTo>
                <a:lnTo>
                  <a:pt x="474" y="1920"/>
                </a:lnTo>
                <a:lnTo>
                  <a:pt x="474" y="1920"/>
                </a:lnTo>
                <a:lnTo>
                  <a:pt x="462" y="1938"/>
                </a:lnTo>
                <a:lnTo>
                  <a:pt x="462" y="1938"/>
                </a:lnTo>
                <a:lnTo>
                  <a:pt x="394" y="1872"/>
                </a:lnTo>
                <a:lnTo>
                  <a:pt x="394" y="1872"/>
                </a:lnTo>
                <a:lnTo>
                  <a:pt x="414" y="1882"/>
                </a:lnTo>
                <a:lnTo>
                  <a:pt x="432" y="1888"/>
                </a:lnTo>
                <a:lnTo>
                  <a:pt x="432" y="1888"/>
                </a:lnTo>
                <a:lnTo>
                  <a:pt x="432" y="1886"/>
                </a:lnTo>
                <a:lnTo>
                  <a:pt x="428" y="1884"/>
                </a:lnTo>
                <a:lnTo>
                  <a:pt x="424" y="1876"/>
                </a:lnTo>
                <a:lnTo>
                  <a:pt x="424" y="1876"/>
                </a:lnTo>
                <a:lnTo>
                  <a:pt x="432" y="1882"/>
                </a:lnTo>
                <a:lnTo>
                  <a:pt x="438" y="1884"/>
                </a:lnTo>
                <a:lnTo>
                  <a:pt x="440" y="1884"/>
                </a:lnTo>
                <a:lnTo>
                  <a:pt x="440" y="1880"/>
                </a:lnTo>
                <a:lnTo>
                  <a:pt x="430" y="1868"/>
                </a:lnTo>
                <a:lnTo>
                  <a:pt x="414" y="1852"/>
                </a:lnTo>
                <a:lnTo>
                  <a:pt x="414" y="1852"/>
                </a:lnTo>
                <a:lnTo>
                  <a:pt x="424" y="1860"/>
                </a:lnTo>
                <a:lnTo>
                  <a:pt x="426" y="1860"/>
                </a:lnTo>
                <a:lnTo>
                  <a:pt x="426" y="1860"/>
                </a:lnTo>
                <a:lnTo>
                  <a:pt x="426" y="1860"/>
                </a:lnTo>
                <a:lnTo>
                  <a:pt x="416" y="1848"/>
                </a:lnTo>
                <a:lnTo>
                  <a:pt x="412" y="1842"/>
                </a:lnTo>
                <a:lnTo>
                  <a:pt x="410" y="1836"/>
                </a:lnTo>
                <a:lnTo>
                  <a:pt x="404" y="1830"/>
                </a:lnTo>
                <a:lnTo>
                  <a:pt x="404" y="1830"/>
                </a:lnTo>
                <a:lnTo>
                  <a:pt x="390" y="1814"/>
                </a:lnTo>
                <a:lnTo>
                  <a:pt x="370" y="1790"/>
                </a:lnTo>
                <a:lnTo>
                  <a:pt x="370" y="1790"/>
                </a:lnTo>
                <a:lnTo>
                  <a:pt x="344" y="1762"/>
                </a:lnTo>
                <a:lnTo>
                  <a:pt x="316" y="1730"/>
                </a:lnTo>
                <a:lnTo>
                  <a:pt x="316" y="1730"/>
                </a:lnTo>
                <a:lnTo>
                  <a:pt x="286" y="1694"/>
                </a:lnTo>
                <a:lnTo>
                  <a:pt x="258" y="1656"/>
                </a:lnTo>
                <a:lnTo>
                  <a:pt x="232" y="1618"/>
                </a:lnTo>
                <a:lnTo>
                  <a:pt x="212" y="1582"/>
                </a:lnTo>
                <a:lnTo>
                  <a:pt x="212" y="1582"/>
                </a:lnTo>
                <a:lnTo>
                  <a:pt x="186" y="1536"/>
                </a:lnTo>
                <a:lnTo>
                  <a:pt x="164" y="1490"/>
                </a:lnTo>
                <a:lnTo>
                  <a:pt x="144" y="1442"/>
                </a:lnTo>
                <a:lnTo>
                  <a:pt x="128" y="1394"/>
                </a:lnTo>
                <a:lnTo>
                  <a:pt x="116" y="1346"/>
                </a:lnTo>
                <a:lnTo>
                  <a:pt x="106" y="1298"/>
                </a:lnTo>
                <a:lnTo>
                  <a:pt x="98" y="1250"/>
                </a:lnTo>
                <a:lnTo>
                  <a:pt x="94" y="1204"/>
                </a:lnTo>
                <a:lnTo>
                  <a:pt x="94" y="1204"/>
                </a:lnTo>
                <a:lnTo>
                  <a:pt x="92" y="1156"/>
                </a:lnTo>
                <a:lnTo>
                  <a:pt x="94" y="1110"/>
                </a:lnTo>
                <a:lnTo>
                  <a:pt x="98" y="1066"/>
                </a:lnTo>
                <a:lnTo>
                  <a:pt x="104" y="1020"/>
                </a:lnTo>
                <a:lnTo>
                  <a:pt x="104" y="1020"/>
                </a:lnTo>
                <a:lnTo>
                  <a:pt x="114" y="978"/>
                </a:lnTo>
                <a:lnTo>
                  <a:pt x="124" y="936"/>
                </a:lnTo>
                <a:lnTo>
                  <a:pt x="124" y="936"/>
                </a:lnTo>
                <a:lnTo>
                  <a:pt x="138" y="894"/>
                </a:lnTo>
                <a:lnTo>
                  <a:pt x="138" y="894"/>
                </a:lnTo>
                <a:lnTo>
                  <a:pt x="154" y="856"/>
                </a:lnTo>
                <a:lnTo>
                  <a:pt x="154" y="856"/>
                </a:lnTo>
                <a:lnTo>
                  <a:pt x="154" y="856"/>
                </a:lnTo>
                <a:lnTo>
                  <a:pt x="154" y="858"/>
                </a:lnTo>
                <a:lnTo>
                  <a:pt x="154" y="864"/>
                </a:lnTo>
                <a:lnTo>
                  <a:pt x="154" y="868"/>
                </a:lnTo>
                <a:lnTo>
                  <a:pt x="154" y="870"/>
                </a:lnTo>
                <a:lnTo>
                  <a:pt x="156" y="870"/>
                </a:lnTo>
                <a:lnTo>
                  <a:pt x="156" y="870"/>
                </a:lnTo>
                <a:lnTo>
                  <a:pt x="160" y="862"/>
                </a:lnTo>
                <a:lnTo>
                  <a:pt x="164" y="854"/>
                </a:lnTo>
                <a:lnTo>
                  <a:pt x="164" y="854"/>
                </a:lnTo>
                <a:lnTo>
                  <a:pt x="160" y="864"/>
                </a:lnTo>
                <a:lnTo>
                  <a:pt x="160" y="868"/>
                </a:lnTo>
                <a:lnTo>
                  <a:pt x="160" y="868"/>
                </a:lnTo>
                <a:lnTo>
                  <a:pt x="160" y="868"/>
                </a:lnTo>
                <a:lnTo>
                  <a:pt x="160" y="868"/>
                </a:lnTo>
                <a:lnTo>
                  <a:pt x="166" y="856"/>
                </a:lnTo>
                <a:lnTo>
                  <a:pt x="166" y="856"/>
                </a:lnTo>
                <a:lnTo>
                  <a:pt x="166" y="856"/>
                </a:lnTo>
                <a:lnTo>
                  <a:pt x="168" y="858"/>
                </a:lnTo>
                <a:lnTo>
                  <a:pt x="168" y="860"/>
                </a:lnTo>
                <a:lnTo>
                  <a:pt x="170" y="858"/>
                </a:lnTo>
                <a:lnTo>
                  <a:pt x="170" y="858"/>
                </a:lnTo>
                <a:lnTo>
                  <a:pt x="178" y="840"/>
                </a:lnTo>
                <a:lnTo>
                  <a:pt x="184" y="832"/>
                </a:lnTo>
                <a:lnTo>
                  <a:pt x="184" y="832"/>
                </a:lnTo>
                <a:lnTo>
                  <a:pt x="184" y="836"/>
                </a:lnTo>
                <a:lnTo>
                  <a:pt x="184" y="836"/>
                </a:lnTo>
                <a:lnTo>
                  <a:pt x="178" y="846"/>
                </a:lnTo>
                <a:lnTo>
                  <a:pt x="178" y="846"/>
                </a:lnTo>
                <a:lnTo>
                  <a:pt x="182" y="842"/>
                </a:lnTo>
                <a:lnTo>
                  <a:pt x="186" y="832"/>
                </a:lnTo>
                <a:lnTo>
                  <a:pt x="192" y="822"/>
                </a:lnTo>
                <a:lnTo>
                  <a:pt x="194" y="816"/>
                </a:lnTo>
                <a:lnTo>
                  <a:pt x="194" y="816"/>
                </a:lnTo>
                <a:lnTo>
                  <a:pt x="196" y="820"/>
                </a:lnTo>
                <a:lnTo>
                  <a:pt x="198" y="820"/>
                </a:lnTo>
                <a:lnTo>
                  <a:pt x="200" y="818"/>
                </a:lnTo>
                <a:lnTo>
                  <a:pt x="200" y="818"/>
                </a:lnTo>
                <a:lnTo>
                  <a:pt x="224" y="772"/>
                </a:lnTo>
                <a:lnTo>
                  <a:pt x="254" y="724"/>
                </a:lnTo>
                <a:lnTo>
                  <a:pt x="288" y="672"/>
                </a:lnTo>
                <a:lnTo>
                  <a:pt x="328" y="622"/>
                </a:lnTo>
                <a:lnTo>
                  <a:pt x="328" y="622"/>
                </a:lnTo>
                <a:lnTo>
                  <a:pt x="372" y="572"/>
                </a:lnTo>
                <a:lnTo>
                  <a:pt x="420" y="524"/>
                </a:lnTo>
                <a:lnTo>
                  <a:pt x="470" y="478"/>
                </a:lnTo>
                <a:lnTo>
                  <a:pt x="522" y="438"/>
                </a:lnTo>
                <a:lnTo>
                  <a:pt x="522" y="438"/>
                </a:lnTo>
                <a:lnTo>
                  <a:pt x="540" y="426"/>
                </a:lnTo>
                <a:lnTo>
                  <a:pt x="540" y="426"/>
                </a:lnTo>
                <a:lnTo>
                  <a:pt x="582" y="396"/>
                </a:lnTo>
                <a:lnTo>
                  <a:pt x="624" y="368"/>
                </a:lnTo>
                <a:lnTo>
                  <a:pt x="666" y="344"/>
                </a:lnTo>
                <a:lnTo>
                  <a:pt x="710" y="320"/>
                </a:lnTo>
                <a:lnTo>
                  <a:pt x="710" y="320"/>
                </a:lnTo>
                <a:lnTo>
                  <a:pt x="756" y="298"/>
                </a:lnTo>
                <a:lnTo>
                  <a:pt x="800" y="278"/>
                </a:lnTo>
                <a:lnTo>
                  <a:pt x="846" y="258"/>
                </a:lnTo>
                <a:lnTo>
                  <a:pt x="890" y="242"/>
                </a:lnTo>
                <a:lnTo>
                  <a:pt x="890" y="242"/>
                </a:lnTo>
                <a:lnTo>
                  <a:pt x="936" y="226"/>
                </a:lnTo>
                <a:lnTo>
                  <a:pt x="982" y="212"/>
                </a:lnTo>
                <a:lnTo>
                  <a:pt x="1030" y="198"/>
                </a:lnTo>
                <a:lnTo>
                  <a:pt x="1076" y="186"/>
                </a:lnTo>
                <a:lnTo>
                  <a:pt x="1076" y="186"/>
                </a:lnTo>
                <a:lnTo>
                  <a:pt x="1122" y="176"/>
                </a:lnTo>
                <a:lnTo>
                  <a:pt x="1170" y="168"/>
                </a:lnTo>
                <a:lnTo>
                  <a:pt x="1264" y="154"/>
                </a:lnTo>
                <a:lnTo>
                  <a:pt x="1264" y="154"/>
                </a:lnTo>
                <a:lnTo>
                  <a:pt x="1358" y="146"/>
                </a:lnTo>
                <a:lnTo>
                  <a:pt x="1406" y="144"/>
                </a:lnTo>
                <a:lnTo>
                  <a:pt x="1454" y="144"/>
                </a:lnTo>
                <a:lnTo>
                  <a:pt x="1500" y="144"/>
                </a:lnTo>
                <a:lnTo>
                  <a:pt x="1548" y="146"/>
                </a:lnTo>
                <a:lnTo>
                  <a:pt x="1596" y="148"/>
                </a:lnTo>
                <a:lnTo>
                  <a:pt x="1644" y="152"/>
                </a:lnTo>
                <a:lnTo>
                  <a:pt x="1644" y="152"/>
                </a:lnTo>
                <a:lnTo>
                  <a:pt x="1690" y="158"/>
                </a:lnTo>
                <a:lnTo>
                  <a:pt x="1738" y="164"/>
                </a:lnTo>
                <a:lnTo>
                  <a:pt x="1738" y="164"/>
                </a:lnTo>
                <a:lnTo>
                  <a:pt x="1786" y="174"/>
                </a:lnTo>
                <a:lnTo>
                  <a:pt x="1832" y="182"/>
                </a:lnTo>
                <a:lnTo>
                  <a:pt x="1832" y="182"/>
                </a:lnTo>
                <a:lnTo>
                  <a:pt x="1880" y="194"/>
                </a:lnTo>
                <a:lnTo>
                  <a:pt x="1928" y="206"/>
                </a:lnTo>
                <a:lnTo>
                  <a:pt x="1928" y="206"/>
                </a:lnTo>
                <a:lnTo>
                  <a:pt x="1974" y="220"/>
                </a:lnTo>
                <a:lnTo>
                  <a:pt x="2020" y="236"/>
                </a:lnTo>
                <a:lnTo>
                  <a:pt x="2020" y="236"/>
                </a:lnTo>
                <a:lnTo>
                  <a:pt x="2068" y="254"/>
                </a:lnTo>
                <a:lnTo>
                  <a:pt x="2116" y="274"/>
                </a:lnTo>
                <a:lnTo>
                  <a:pt x="2164" y="294"/>
                </a:lnTo>
                <a:lnTo>
                  <a:pt x="2210" y="318"/>
                </a:lnTo>
                <a:lnTo>
                  <a:pt x="2210" y="318"/>
                </a:lnTo>
                <a:lnTo>
                  <a:pt x="2256" y="342"/>
                </a:lnTo>
                <a:lnTo>
                  <a:pt x="2302" y="368"/>
                </a:lnTo>
                <a:lnTo>
                  <a:pt x="2346" y="396"/>
                </a:lnTo>
                <a:lnTo>
                  <a:pt x="2388" y="426"/>
                </a:lnTo>
                <a:lnTo>
                  <a:pt x="2388" y="426"/>
                </a:lnTo>
                <a:lnTo>
                  <a:pt x="2430" y="458"/>
                </a:lnTo>
                <a:lnTo>
                  <a:pt x="2470" y="490"/>
                </a:lnTo>
                <a:lnTo>
                  <a:pt x="2508" y="526"/>
                </a:lnTo>
                <a:lnTo>
                  <a:pt x="2544" y="562"/>
                </a:lnTo>
                <a:lnTo>
                  <a:pt x="2580" y="598"/>
                </a:lnTo>
                <a:lnTo>
                  <a:pt x="2612" y="638"/>
                </a:lnTo>
                <a:lnTo>
                  <a:pt x="2642" y="678"/>
                </a:lnTo>
                <a:lnTo>
                  <a:pt x="2670" y="718"/>
                </a:lnTo>
                <a:lnTo>
                  <a:pt x="2670" y="718"/>
                </a:lnTo>
                <a:lnTo>
                  <a:pt x="2682" y="736"/>
                </a:lnTo>
                <a:lnTo>
                  <a:pt x="2682" y="736"/>
                </a:lnTo>
                <a:lnTo>
                  <a:pt x="2706" y="776"/>
                </a:lnTo>
                <a:lnTo>
                  <a:pt x="2728" y="820"/>
                </a:lnTo>
                <a:lnTo>
                  <a:pt x="2748" y="866"/>
                </a:lnTo>
                <a:lnTo>
                  <a:pt x="2766" y="912"/>
                </a:lnTo>
                <a:lnTo>
                  <a:pt x="2766" y="912"/>
                </a:lnTo>
                <a:lnTo>
                  <a:pt x="2780" y="960"/>
                </a:lnTo>
                <a:lnTo>
                  <a:pt x="2792" y="1006"/>
                </a:lnTo>
                <a:lnTo>
                  <a:pt x="2800" y="1048"/>
                </a:lnTo>
                <a:lnTo>
                  <a:pt x="2806" y="1088"/>
                </a:lnTo>
                <a:lnTo>
                  <a:pt x="2806" y="1088"/>
                </a:lnTo>
                <a:lnTo>
                  <a:pt x="2804" y="1070"/>
                </a:lnTo>
                <a:lnTo>
                  <a:pt x="2804" y="1054"/>
                </a:lnTo>
                <a:lnTo>
                  <a:pt x="2804" y="1054"/>
                </a:lnTo>
                <a:lnTo>
                  <a:pt x="2808" y="1084"/>
                </a:lnTo>
                <a:lnTo>
                  <a:pt x="2808" y="1084"/>
                </a:lnTo>
                <a:lnTo>
                  <a:pt x="2810" y="1106"/>
                </a:lnTo>
                <a:lnTo>
                  <a:pt x="2810" y="1106"/>
                </a:lnTo>
                <a:lnTo>
                  <a:pt x="2814" y="1148"/>
                </a:lnTo>
                <a:lnTo>
                  <a:pt x="2814" y="1148"/>
                </a:lnTo>
                <a:lnTo>
                  <a:pt x="2812" y="1096"/>
                </a:lnTo>
                <a:lnTo>
                  <a:pt x="2812" y="1096"/>
                </a:lnTo>
                <a:lnTo>
                  <a:pt x="2816" y="1116"/>
                </a:lnTo>
                <a:lnTo>
                  <a:pt x="2818" y="1122"/>
                </a:lnTo>
                <a:lnTo>
                  <a:pt x="2820" y="1126"/>
                </a:lnTo>
                <a:lnTo>
                  <a:pt x="2820" y="1126"/>
                </a:lnTo>
                <a:lnTo>
                  <a:pt x="2820" y="1098"/>
                </a:lnTo>
                <a:lnTo>
                  <a:pt x="2820" y="1098"/>
                </a:lnTo>
                <a:lnTo>
                  <a:pt x="2818" y="1070"/>
                </a:lnTo>
                <a:lnTo>
                  <a:pt x="2818" y="1070"/>
                </a:lnTo>
                <a:lnTo>
                  <a:pt x="2820" y="1078"/>
                </a:lnTo>
                <a:lnTo>
                  <a:pt x="2820" y="1074"/>
                </a:lnTo>
                <a:lnTo>
                  <a:pt x="2822" y="1058"/>
                </a:lnTo>
                <a:lnTo>
                  <a:pt x="2822" y="1058"/>
                </a:lnTo>
                <a:lnTo>
                  <a:pt x="2824" y="1074"/>
                </a:lnTo>
                <a:lnTo>
                  <a:pt x="2826" y="1082"/>
                </a:lnTo>
                <a:lnTo>
                  <a:pt x="2826" y="1082"/>
                </a:lnTo>
                <a:lnTo>
                  <a:pt x="2822" y="1048"/>
                </a:lnTo>
                <a:lnTo>
                  <a:pt x="2822" y="1048"/>
                </a:lnTo>
                <a:lnTo>
                  <a:pt x="2818" y="1012"/>
                </a:lnTo>
                <a:lnTo>
                  <a:pt x="2818" y="1012"/>
                </a:lnTo>
                <a:lnTo>
                  <a:pt x="2814" y="978"/>
                </a:lnTo>
                <a:lnTo>
                  <a:pt x="2808" y="948"/>
                </a:lnTo>
                <a:lnTo>
                  <a:pt x="2808" y="948"/>
                </a:lnTo>
                <a:lnTo>
                  <a:pt x="2824" y="1008"/>
                </a:lnTo>
                <a:lnTo>
                  <a:pt x="2830" y="1030"/>
                </a:lnTo>
                <a:lnTo>
                  <a:pt x="2838" y="1046"/>
                </a:lnTo>
                <a:lnTo>
                  <a:pt x="2838" y="1046"/>
                </a:lnTo>
                <a:lnTo>
                  <a:pt x="2842" y="1040"/>
                </a:lnTo>
                <a:lnTo>
                  <a:pt x="2846" y="1036"/>
                </a:lnTo>
                <a:lnTo>
                  <a:pt x="2846" y="1036"/>
                </a:lnTo>
                <a:lnTo>
                  <a:pt x="2850" y="1040"/>
                </a:lnTo>
                <a:lnTo>
                  <a:pt x="2856" y="1048"/>
                </a:lnTo>
                <a:lnTo>
                  <a:pt x="2856" y="1048"/>
                </a:lnTo>
                <a:lnTo>
                  <a:pt x="2856" y="1028"/>
                </a:lnTo>
                <a:lnTo>
                  <a:pt x="2856" y="1028"/>
                </a:lnTo>
                <a:lnTo>
                  <a:pt x="2856" y="1026"/>
                </a:lnTo>
                <a:lnTo>
                  <a:pt x="2856" y="1026"/>
                </a:lnTo>
                <a:lnTo>
                  <a:pt x="2862" y="1082"/>
                </a:lnTo>
                <a:lnTo>
                  <a:pt x="2864" y="1136"/>
                </a:lnTo>
                <a:lnTo>
                  <a:pt x="2864" y="1136"/>
                </a:lnTo>
                <a:lnTo>
                  <a:pt x="2864" y="1170"/>
                </a:lnTo>
                <a:lnTo>
                  <a:pt x="2864" y="1170"/>
                </a:lnTo>
                <a:lnTo>
                  <a:pt x="2862" y="1170"/>
                </a:lnTo>
                <a:lnTo>
                  <a:pt x="2862" y="1170"/>
                </a:lnTo>
                <a:lnTo>
                  <a:pt x="2860" y="1182"/>
                </a:lnTo>
                <a:lnTo>
                  <a:pt x="2858" y="1188"/>
                </a:lnTo>
                <a:lnTo>
                  <a:pt x="2856" y="1192"/>
                </a:lnTo>
                <a:lnTo>
                  <a:pt x="2854" y="1198"/>
                </a:lnTo>
                <a:lnTo>
                  <a:pt x="2854" y="1198"/>
                </a:lnTo>
                <a:lnTo>
                  <a:pt x="2846" y="1240"/>
                </a:lnTo>
                <a:lnTo>
                  <a:pt x="2834" y="1304"/>
                </a:lnTo>
                <a:lnTo>
                  <a:pt x="2834" y="1304"/>
                </a:lnTo>
                <a:lnTo>
                  <a:pt x="2826" y="1340"/>
                </a:lnTo>
                <a:lnTo>
                  <a:pt x="2820" y="1358"/>
                </a:lnTo>
                <a:lnTo>
                  <a:pt x="2820" y="1358"/>
                </a:lnTo>
                <a:lnTo>
                  <a:pt x="2816" y="1376"/>
                </a:lnTo>
                <a:lnTo>
                  <a:pt x="2816" y="1376"/>
                </a:lnTo>
                <a:lnTo>
                  <a:pt x="2804" y="1410"/>
                </a:lnTo>
                <a:lnTo>
                  <a:pt x="2804" y="1410"/>
                </a:lnTo>
                <a:lnTo>
                  <a:pt x="2792" y="1442"/>
                </a:lnTo>
                <a:lnTo>
                  <a:pt x="2792" y="1442"/>
                </a:lnTo>
                <a:lnTo>
                  <a:pt x="2776" y="1480"/>
                </a:lnTo>
                <a:lnTo>
                  <a:pt x="2760" y="1518"/>
                </a:lnTo>
                <a:lnTo>
                  <a:pt x="2740" y="1554"/>
                </a:lnTo>
                <a:lnTo>
                  <a:pt x="2720" y="1590"/>
                </a:lnTo>
                <a:lnTo>
                  <a:pt x="2720" y="1590"/>
                </a:lnTo>
                <a:lnTo>
                  <a:pt x="2698" y="1624"/>
                </a:lnTo>
                <a:lnTo>
                  <a:pt x="2676" y="1656"/>
                </a:lnTo>
                <a:lnTo>
                  <a:pt x="2652" y="1686"/>
                </a:lnTo>
                <a:lnTo>
                  <a:pt x="2626" y="1716"/>
                </a:lnTo>
                <a:lnTo>
                  <a:pt x="2626" y="1716"/>
                </a:lnTo>
                <a:lnTo>
                  <a:pt x="2602" y="1744"/>
                </a:lnTo>
                <a:lnTo>
                  <a:pt x="2576" y="1772"/>
                </a:lnTo>
                <a:lnTo>
                  <a:pt x="2550" y="1796"/>
                </a:lnTo>
                <a:lnTo>
                  <a:pt x="2522" y="1822"/>
                </a:lnTo>
                <a:lnTo>
                  <a:pt x="2468" y="1866"/>
                </a:lnTo>
                <a:lnTo>
                  <a:pt x="2412" y="1906"/>
                </a:lnTo>
                <a:lnTo>
                  <a:pt x="2412" y="1906"/>
                </a:lnTo>
                <a:lnTo>
                  <a:pt x="2412" y="1904"/>
                </a:lnTo>
                <a:lnTo>
                  <a:pt x="2414" y="1900"/>
                </a:lnTo>
                <a:lnTo>
                  <a:pt x="2416" y="1896"/>
                </a:lnTo>
                <a:lnTo>
                  <a:pt x="2416" y="1894"/>
                </a:lnTo>
                <a:lnTo>
                  <a:pt x="2416" y="1894"/>
                </a:lnTo>
                <a:lnTo>
                  <a:pt x="2410" y="1898"/>
                </a:lnTo>
                <a:lnTo>
                  <a:pt x="2404" y="1902"/>
                </a:lnTo>
                <a:lnTo>
                  <a:pt x="2404" y="1902"/>
                </a:lnTo>
                <a:lnTo>
                  <a:pt x="2410" y="1896"/>
                </a:lnTo>
                <a:lnTo>
                  <a:pt x="2412" y="1894"/>
                </a:lnTo>
                <a:lnTo>
                  <a:pt x="2410" y="1892"/>
                </a:lnTo>
                <a:lnTo>
                  <a:pt x="2410" y="1892"/>
                </a:lnTo>
                <a:lnTo>
                  <a:pt x="2402" y="1898"/>
                </a:lnTo>
                <a:lnTo>
                  <a:pt x="2402" y="1898"/>
                </a:lnTo>
                <a:lnTo>
                  <a:pt x="2402" y="1898"/>
                </a:lnTo>
                <a:lnTo>
                  <a:pt x="2402" y="1896"/>
                </a:lnTo>
                <a:lnTo>
                  <a:pt x="2402" y="1896"/>
                </a:lnTo>
                <a:lnTo>
                  <a:pt x="2400" y="1896"/>
                </a:lnTo>
                <a:lnTo>
                  <a:pt x="2400" y="1896"/>
                </a:lnTo>
                <a:lnTo>
                  <a:pt x="2386" y="1904"/>
                </a:lnTo>
                <a:lnTo>
                  <a:pt x="2378" y="1906"/>
                </a:lnTo>
                <a:lnTo>
                  <a:pt x="2378" y="1906"/>
                </a:lnTo>
                <a:lnTo>
                  <a:pt x="2380" y="1904"/>
                </a:lnTo>
                <a:lnTo>
                  <a:pt x="2380" y="1904"/>
                </a:lnTo>
                <a:lnTo>
                  <a:pt x="2388" y="1898"/>
                </a:lnTo>
                <a:lnTo>
                  <a:pt x="2388" y="1898"/>
                </a:lnTo>
                <a:lnTo>
                  <a:pt x="2384" y="1900"/>
                </a:lnTo>
                <a:lnTo>
                  <a:pt x="2376" y="1904"/>
                </a:lnTo>
                <a:lnTo>
                  <a:pt x="2376" y="1904"/>
                </a:lnTo>
                <a:lnTo>
                  <a:pt x="2368" y="1910"/>
                </a:lnTo>
                <a:lnTo>
                  <a:pt x="2364" y="1912"/>
                </a:lnTo>
                <a:lnTo>
                  <a:pt x="2364" y="1912"/>
                </a:lnTo>
                <a:lnTo>
                  <a:pt x="2364" y="1908"/>
                </a:lnTo>
                <a:lnTo>
                  <a:pt x="2364" y="1908"/>
                </a:lnTo>
                <a:lnTo>
                  <a:pt x="2360" y="1908"/>
                </a:lnTo>
                <a:lnTo>
                  <a:pt x="2360" y="1908"/>
                </a:lnTo>
                <a:lnTo>
                  <a:pt x="2282" y="1952"/>
                </a:lnTo>
                <a:lnTo>
                  <a:pt x="2238" y="1976"/>
                </a:lnTo>
                <a:lnTo>
                  <a:pt x="2190" y="2000"/>
                </a:lnTo>
                <a:lnTo>
                  <a:pt x="2190" y="2000"/>
                </a:lnTo>
                <a:lnTo>
                  <a:pt x="2142" y="2022"/>
                </a:lnTo>
                <a:lnTo>
                  <a:pt x="2090" y="2042"/>
                </a:lnTo>
                <a:lnTo>
                  <a:pt x="2040" y="2062"/>
                </a:lnTo>
                <a:lnTo>
                  <a:pt x="1988" y="2078"/>
                </a:lnTo>
                <a:lnTo>
                  <a:pt x="1988" y="2078"/>
                </a:lnTo>
                <a:lnTo>
                  <a:pt x="1970" y="2084"/>
                </a:lnTo>
                <a:lnTo>
                  <a:pt x="1970" y="2084"/>
                </a:lnTo>
                <a:lnTo>
                  <a:pt x="1892" y="2104"/>
                </a:lnTo>
                <a:lnTo>
                  <a:pt x="1812" y="2122"/>
                </a:lnTo>
                <a:lnTo>
                  <a:pt x="1734" y="2136"/>
                </a:lnTo>
                <a:lnTo>
                  <a:pt x="1656" y="2146"/>
                </a:lnTo>
                <a:lnTo>
                  <a:pt x="1656" y="21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2710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63688" y="1131591"/>
            <a:ext cx="6264695" cy="2027478"/>
          </a:xfrm>
          <a:prstGeom prst="rect">
            <a:avLst/>
          </a:prstGeom>
          <a:noFill/>
        </p:spPr>
        <p:txBody>
          <a:bodyPr wrap="square" rtlCol="0">
            <a:spAutoFit/>
          </a:bodyPr>
          <a:lstStyle/>
          <a:p>
            <a:pPr>
              <a:lnSpc>
                <a:spcPct val="107000"/>
              </a:lnSpc>
              <a:spcAft>
                <a:spcPts val="800"/>
              </a:spcAft>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Traffic modelling:</a:t>
            </a:r>
          </a:p>
          <a:p>
            <a:pPr marL="342900" lvl="0" indent="-342900">
              <a:lnSpc>
                <a:spcPct val="107000"/>
              </a:lnSpc>
              <a:spcAft>
                <a:spcPts val="0"/>
              </a:spcAft>
              <a:buFont typeface="Calibri" panose="020F050202020403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impact of the traffic will be on the roads based on the existing modelling undertaken (especially in relation to  Newport Road/Walton Road and Lower End) and what mitigations are proposed against any further significant increase?</a:t>
            </a:r>
          </a:p>
          <a:p>
            <a:pPr marL="342900" lvl="0" indent="-342900">
              <a:lnSpc>
                <a:spcPct val="107000"/>
              </a:lnSpc>
              <a:spcAft>
                <a:spcPts val="800"/>
              </a:spcAft>
              <a:buFont typeface="Calibri" panose="020F050202020403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consideration was given to potential increase in traffic around H10/V11?</a:t>
            </a: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4197224"/>
            <a:ext cx="1108058" cy="752709"/>
          </a:xfrm>
          <a:prstGeom prst="rect">
            <a:avLst/>
          </a:prstGeom>
          <a:noFill/>
          <a:ln>
            <a:noFill/>
          </a:ln>
        </p:spPr>
      </p:pic>
      <p:sp>
        <p:nvSpPr>
          <p:cNvPr id="17" name="Freeform 6"/>
          <p:cNvSpPr>
            <a:spLocks noEditPoints="1"/>
          </p:cNvSpPr>
          <p:nvPr/>
        </p:nvSpPr>
        <p:spPr bwMode="auto">
          <a:xfrm>
            <a:off x="323528" y="51470"/>
            <a:ext cx="8712968" cy="5184576"/>
          </a:xfrm>
          <a:custGeom>
            <a:avLst/>
            <a:gdLst>
              <a:gd name="T0" fmla="*/ 2800 w 2896"/>
              <a:gd name="T1" fmla="*/ 1578 h 2438"/>
              <a:gd name="T2" fmla="*/ 2744 w 2896"/>
              <a:gd name="T3" fmla="*/ 1658 h 2438"/>
              <a:gd name="T4" fmla="*/ 2468 w 2896"/>
              <a:gd name="T5" fmla="*/ 1940 h 2438"/>
              <a:gd name="T6" fmla="*/ 2224 w 2896"/>
              <a:gd name="T7" fmla="*/ 2082 h 2438"/>
              <a:gd name="T8" fmla="*/ 1990 w 2896"/>
              <a:gd name="T9" fmla="*/ 2170 h 2438"/>
              <a:gd name="T10" fmla="*/ 2546 w 2896"/>
              <a:gd name="T11" fmla="*/ 1868 h 2438"/>
              <a:gd name="T12" fmla="*/ 2820 w 2896"/>
              <a:gd name="T13" fmla="*/ 1502 h 2438"/>
              <a:gd name="T14" fmla="*/ 2880 w 2896"/>
              <a:gd name="T15" fmla="*/ 1152 h 2438"/>
              <a:gd name="T16" fmla="*/ 2844 w 2896"/>
              <a:gd name="T17" fmla="*/ 888 h 2438"/>
              <a:gd name="T18" fmla="*/ 2626 w 2896"/>
              <a:gd name="T19" fmla="*/ 510 h 2438"/>
              <a:gd name="T20" fmla="*/ 2578 w 2896"/>
              <a:gd name="T21" fmla="*/ 424 h 2438"/>
              <a:gd name="T22" fmla="*/ 2384 w 2896"/>
              <a:gd name="T23" fmla="*/ 256 h 2438"/>
              <a:gd name="T24" fmla="*/ 2090 w 2896"/>
              <a:gd name="T25" fmla="*/ 110 h 2438"/>
              <a:gd name="T26" fmla="*/ 1528 w 2896"/>
              <a:gd name="T27" fmla="*/ 2 h 2438"/>
              <a:gd name="T28" fmla="*/ 1062 w 2896"/>
              <a:gd name="T29" fmla="*/ 48 h 2438"/>
              <a:gd name="T30" fmla="*/ 566 w 2896"/>
              <a:gd name="T31" fmla="*/ 244 h 2438"/>
              <a:gd name="T32" fmla="*/ 92 w 2896"/>
              <a:gd name="T33" fmla="*/ 742 h 2438"/>
              <a:gd name="T34" fmla="*/ 52 w 2896"/>
              <a:gd name="T35" fmla="*/ 1440 h 2438"/>
              <a:gd name="T36" fmla="*/ 120 w 2896"/>
              <a:gd name="T37" fmla="*/ 1576 h 2438"/>
              <a:gd name="T38" fmla="*/ 102 w 2896"/>
              <a:gd name="T39" fmla="*/ 1512 h 2438"/>
              <a:gd name="T40" fmla="*/ 68 w 2896"/>
              <a:gd name="T41" fmla="*/ 1394 h 2438"/>
              <a:gd name="T42" fmla="*/ 38 w 2896"/>
              <a:gd name="T43" fmla="*/ 1204 h 2438"/>
              <a:gd name="T44" fmla="*/ 402 w 2896"/>
              <a:gd name="T45" fmla="*/ 1902 h 2438"/>
              <a:gd name="T46" fmla="*/ 408 w 2896"/>
              <a:gd name="T47" fmla="*/ 1954 h 2438"/>
              <a:gd name="T48" fmla="*/ 176 w 2896"/>
              <a:gd name="T49" fmla="*/ 2298 h 2438"/>
              <a:gd name="T50" fmla="*/ 220 w 2896"/>
              <a:gd name="T51" fmla="*/ 2404 h 2438"/>
              <a:gd name="T52" fmla="*/ 236 w 2896"/>
              <a:gd name="T53" fmla="*/ 2430 h 2438"/>
              <a:gd name="T54" fmla="*/ 328 w 2896"/>
              <a:gd name="T55" fmla="*/ 2430 h 2438"/>
              <a:gd name="T56" fmla="*/ 888 w 2896"/>
              <a:gd name="T57" fmla="*/ 2268 h 2438"/>
              <a:gd name="T58" fmla="*/ 994 w 2896"/>
              <a:gd name="T59" fmla="*/ 2234 h 2438"/>
              <a:gd name="T60" fmla="*/ 1404 w 2896"/>
              <a:gd name="T61" fmla="*/ 2294 h 2438"/>
              <a:gd name="T62" fmla="*/ 2128 w 2896"/>
              <a:gd name="T63" fmla="*/ 2172 h 2438"/>
              <a:gd name="T64" fmla="*/ 2564 w 2896"/>
              <a:gd name="T65" fmla="*/ 1912 h 2438"/>
              <a:gd name="T66" fmla="*/ 2830 w 2896"/>
              <a:gd name="T67" fmla="*/ 1564 h 2438"/>
              <a:gd name="T68" fmla="*/ 448 w 2896"/>
              <a:gd name="T69" fmla="*/ 1960 h 2438"/>
              <a:gd name="T70" fmla="*/ 1500 w 2896"/>
              <a:gd name="T71" fmla="*/ 2154 h 2438"/>
              <a:gd name="T72" fmla="*/ 986 w 2896"/>
              <a:gd name="T73" fmla="*/ 2088 h 2438"/>
              <a:gd name="T74" fmla="*/ 276 w 2896"/>
              <a:gd name="T75" fmla="*/ 2312 h 2438"/>
              <a:gd name="T76" fmla="*/ 304 w 2896"/>
              <a:gd name="T77" fmla="*/ 2258 h 2438"/>
              <a:gd name="T78" fmla="*/ 474 w 2896"/>
              <a:gd name="T79" fmla="*/ 1930 h 2438"/>
              <a:gd name="T80" fmla="*/ 432 w 2896"/>
              <a:gd name="T81" fmla="*/ 1882 h 2438"/>
              <a:gd name="T82" fmla="*/ 404 w 2896"/>
              <a:gd name="T83" fmla="*/ 1830 h 2438"/>
              <a:gd name="T84" fmla="*/ 128 w 2896"/>
              <a:gd name="T85" fmla="*/ 1394 h 2438"/>
              <a:gd name="T86" fmla="*/ 138 w 2896"/>
              <a:gd name="T87" fmla="*/ 894 h 2438"/>
              <a:gd name="T88" fmla="*/ 160 w 2896"/>
              <a:gd name="T89" fmla="*/ 868 h 2438"/>
              <a:gd name="T90" fmla="*/ 178 w 2896"/>
              <a:gd name="T91" fmla="*/ 846 h 2438"/>
              <a:gd name="T92" fmla="*/ 328 w 2896"/>
              <a:gd name="T93" fmla="*/ 622 h 2438"/>
              <a:gd name="T94" fmla="*/ 846 w 2896"/>
              <a:gd name="T95" fmla="*/ 258 h 2438"/>
              <a:gd name="T96" fmla="*/ 1500 w 2896"/>
              <a:gd name="T97" fmla="*/ 144 h 2438"/>
              <a:gd name="T98" fmla="*/ 2020 w 2896"/>
              <a:gd name="T99" fmla="*/ 236 h 2438"/>
              <a:gd name="T100" fmla="*/ 2544 w 2896"/>
              <a:gd name="T101" fmla="*/ 562 h 2438"/>
              <a:gd name="T102" fmla="*/ 2800 w 2896"/>
              <a:gd name="T103" fmla="*/ 1048 h 2438"/>
              <a:gd name="T104" fmla="*/ 2818 w 2896"/>
              <a:gd name="T105" fmla="*/ 1122 h 2438"/>
              <a:gd name="T106" fmla="*/ 2822 w 2896"/>
              <a:gd name="T107" fmla="*/ 1048 h 2438"/>
              <a:gd name="T108" fmla="*/ 2856 w 2896"/>
              <a:gd name="T109" fmla="*/ 1048 h 2438"/>
              <a:gd name="T110" fmla="*/ 2854 w 2896"/>
              <a:gd name="T111" fmla="*/ 1198 h 2438"/>
              <a:gd name="T112" fmla="*/ 2760 w 2896"/>
              <a:gd name="T113" fmla="*/ 1518 h 2438"/>
              <a:gd name="T114" fmla="*/ 2412 w 2896"/>
              <a:gd name="T115" fmla="*/ 1906 h 2438"/>
              <a:gd name="T116" fmla="*/ 2402 w 2896"/>
              <a:gd name="T117" fmla="*/ 1898 h 2438"/>
              <a:gd name="T118" fmla="*/ 2368 w 2896"/>
              <a:gd name="T119" fmla="*/ 1910 h 2438"/>
              <a:gd name="T120" fmla="*/ 1988 w 2896"/>
              <a:gd name="T121" fmla="*/ 207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6" h="2438">
                <a:moveTo>
                  <a:pt x="2840" y="1526"/>
                </a:moveTo>
                <a:lnTo>
                  <a:pt x="2840" y="1526"/>
                </a:lnTo>
                <a:lnTo>
                  <a:pt x="2844" y="1512"/>
                </a:lnTo>
                <a:lnTo>
                  <a:pt x="2844" y="1512"/>
                </a:lnTo>
                <a:lnTo>
                  <a:pt x="2838" y="1522"/>
                </a:lnTo>
                <a:lnTo>
                  <a:pt x="2830" y="1534"/>
                </a:lnTo>
                <a:lnTo>
                  <a:pt x="2830" y="1534"/>
                </a:lnTo>
                <a:lnTo>
                  <a:pt x="2822" y="1548"/>
                </a:lnTo>
                <a:lnTo>
                  <a:pt x="2816" y="1558"/>
                </a:lnTo>
                <a:lnTo>
                  <a:pt x="2816" y="1558"/>
                </a:lnTo>
                <a:lnTo>
                  <a:pt x="2816" y="1552"/>
                </a:lnTo>
                <a:lnTo>
                  <a:pt x="2818" y="1550"/>
                </a:lnTo>
                <a:lnTo>
                  <a:pt x="2816" y="1550"/>
                </a:lnTo>
                <a:lnTo>
                  <a:pt x="2816" y="1550"/>
                </a:lnTo>
                <a:lnTo>
                  <a:pt x="2800" y="1578"/>
                </a:lnTo>
                <a:lnTo>
                  <a:pt x="2786" y="1602"/>
                </a:lnTo>
                <a:lnTo>
                  <a:pt x="2786" y="1602"/>
                </a:lnTo>
                <a:lnTo>
                  <a:pt x="2770" y="1626"/>
                </a:lnTo>
                <a:lnTo>
                  <a:pt x="2754" y="1650"/>
                </a:lnTo>
                <a:lnTo>
                  <a:pt x="2754" y="1650"/>
                </a:lnTo>
                <a:lnTo>
                  <a:pt x="2756" y="1644"/>
                </a:lnTo>
                <a:lnTo>
                  <a:pt x="2756" y="1646"/>
                </a:lnTo>
                <a:lnTo>
                  <a:pt x="2754" y="1648"/>
                </a:lnTo>
                <a:lnTo>
                  <a:pt x="2752" y="1648"/>
                </a:lnTo>
                <a:lnTo>
                  <a:pt x="2752" y="1648"/>
                </a:lnTo>
                <a:lnTo>
                  <a:pt x="2758" y="1638"/>
                </a:lnTo>
                <a:lnTo>
                  <a:pt x="2760" y="1634"/>
                </a:lnTo>
                <a:lnTo>
                  <a:pt x="2762" y="1632"/>
                </a:lnTo>
                <a:lnTo>
                  <a:pt x="2762" y="1632"/>
                </a:lnTo>
                <a:lnTo>
                  <a:pt x="2744" y="1658"/>
                </a:lnTo>
                <a:lnTo>
                  <a:pt x="2726" y="1684"/>
                </a:lnTo>
                <a:lnTo>
                  <a:pt x="2690" y="1730"/>
                </a:lnTo>
                <a:lnTo>
                  <a:pt x="2650" y="1774"/>
                </a:lnTo>
                <a:lnTo>
                  <a:pt x="2610" y="1816"/>
                </a:lnTo>
                <a:lnTo>
                  <a:pt x="2610" y="1816"/>
                </a:lnTo>
                <a:lnTo>
                  <a:pt x="2572" y="1852"/>
                </a:lnTo>
                <a:lnTo>
                  <a:pt x="2572" y="1852"/>
                </a:lnTo>
                <a:lnTo>
                  <a:pt x="2532" y="1886"/>
                </a:lnTo>
                <a:lnTo>
                  <a:pt x="2532" y="1886"/>
                </a:lnTo>
                <a:lnTo>
                  <a:pt x="2526" y="1892"/>
                </a:lnTo>
                <a:lnTo>
                  <a:pt x="2518" y="1900"/>
                </a:lnTo>
                <a:lnTo>
                  <a:pt x="2518" y="1900"/>
                </a:lnTo>
                <a:lnTo>
                  <a:pt x="2490" y="1922"/>
                </a:lnTo>
                <a:lnTo>
                  <a:pt x="2468" y="1940"/>
                </a:lnTo>
                <a:lnTo>
                  <a:pt x="2468" y="1940"/>
                </a:lnTo>
                <a:lnTo>
                  <a:pt x="2442" y="1954"/>
                </a:lnTo>
                <a:lnTo>
                  <a:pt x="2442" y="1954"/>
                </a:lnTo>
                <a:lnTo>
                  <a:pt x="2422" y="1972"/>
                </a:lnTo>
                <a:lnTo>
                  <a:pt x="2422" y="1972"/>
                </a:lnTo>
                <a:lnTo>
                  <a:pt x="2386" y="1994"/>
                </a:lnTo>
                <a:lnTo>
                  <a:pt x="2352" y="2014"/>
                </a:lnTo>
                <a:lnTo>
                  <a:pt x="2352" y="2014"/>
                </a:lnTo>
                <a:lnTo>
                  <a:pt x="2326" y="2032"/>
                </a:lnTo>
                <a:lnTo>
                  <a:pt x="2326" y="2032"/>
                </a:lnTo>
                <a:lnTo>
                  <a:pt x="2310" y="2040"/>
                </a:lnTo>
                <a:lnTo>
                  <a:pt x="2294" y="2048"/>
                </a:lnTo>
                <a:lnTo>
                  <a:pt x="2294" y="2048"/>
                </a:lnTo>
                <a:lnTo>
                  <a:pt x="2260" y="2066"/>
                </a:lnTo>
                <a:lnTo>
                  <a:pt x="2260" y="2066"/>
                </a:lnTo>
                <a:lnTo>
                  <a:pt x="2224" y="2082"/>
                </a:lnTo>
                <a:lnTo>
                  <a:pt x="2224" y="2082"/>
                </a:lnTo>
                <a:lnTo>
                  <a:pt x="2206" y="2090"/>
                </a:lnTo>
                <a:lnTo>
                  <a:pt x="2206" y="2090"/>
                </a:lnTo>
                <a:lnTo>
                  <a:pt x="2190" y="2098"/>
                </a:lnTo>
                <a:lnTo>
                  <a:pt x="2190" y="2098"/>
                </a:lnTo>
                <a:lnTo>
                  <a:pt x="2168" y="2108"/>
                </a:lnTo>
                <a:lnTo>
                  <a:pt x="2146" y="2120"/>
                </a:lnTo>
                <a:lnTo>
                  <a:pt x="2146" y="2120"/>
                </a:lnTo>
                <a:lnTo>
                  <a:pt x="2098" y="2136"/>
                </a:lnTo>
                <a:lnTo>
                  <a:pt x="2046" y="2154"/>
                </a:lnTo>
                <a:lnTo>
                  <a:pt x="1992" y="2172"/>
                </a:lnTo>
                <a:lnTo>
                  <a:pt x="1964" y="2180"/>
                </a:lnTo>
                <a:lnTo>
                  <a:pt x="1936" y="2186"/>
                </a:lnTo>
                <a:lnTo>
                  <a:pt x="1936" y="2186"/>
                </a:lnTo>
                <a:lnTo>
                  <a:pt x="1990" y="2170"/>
                </a:lnTo>
                <a:lnTo>
                  <a:pt x="2040" y="2154"/>
                </a:lnTo>
                <a:lnTo>
                  <a:pt x="2092" y="2136"/>
                </a:lnTo>
                <a:lnTo>
                  <a:pt x="2140" y="2116"/>
                </a:lnTo>
                <a:lnTo>
                  <a:pt x="2140" y="2116"/>
                </a:lnTo>
                <a:lnTo>
                  <a:pt x="2192" y="2094"/>
                </a:lnTo>
                <a:lnTo>
                  <a:pt x="2242" y="2072"/>
                </a:lnTo>
                <a:lnTo>
                  <a:pt x="2288" y="2048"/>
                </a:lnTo>
                <a:lnTo>
                  <a:pt x="2334" y="2022"/>
                </a:lnTo>
                <a:lnTo>
                  <a:pt x="2334" y="2022"/>
                </a:lnTo>
                <a:lnTo>
                  <a:pt x="2360" y="2006"/>
                </a:lnTo>
                <a:lnTo>
                  <a:pt x="2360" y="2006"/>
                </a:lnTo>
                <a:lnTo>
                  <a:pt x="2408" y="1974"/>
                </a:lnTo>
                <a:lnTo>
                  <a:pt x="2456" y="1940"/>
                </a:lnTo>
                <a:lnTo>
                  <a:pt x="2502" y="1906"/>
                </a:lnTo>
                <a:lnTo>
                  <a:pt x="2546" y="1868"/>
                </a:lnTo>
                <a:lnTo>
                  <a:pt x="2546" y="1868"/>
                </a:lnTo>
                <a:lnTo>
                  <a:pt x="2590" y="1828"/>
                </a:lnTo>
                <a:lnTo>
                  <a:pt x="2632" y="1786"/>
                </a:lnTo>
                <a:lnTo>
                  <a:pt x="2670" y="1740"/>
                </a:lnTo>
                <a:lnTo>
                  <a:pt x="2708" y="1692"/>
                </a:lnTo>
                <a:lnTo>
                  <a:pt x="2708" y="1692"/>
                </a:lnTo>
                <a:lnTo>
                  <a:pt x="2744" y="1642"/>
                </a:lnTo>
                <a:lnTo>
                  <a:pt x="2776" y="1588"/>
                </a:lnTo>
                <a:lnTo>
                  <a:pt x="2776" y="1588"/>
                </a:lnTo>
                <a:lnTo>
                  <a:pt x="2792" y="1560"/>
                </a:lnTo>
                <a:lnTo>
                  <a:pt x="2792" y="1560"/>
                </a:lnTo>
                <a:lnTo>
                  <a:pt x="2806" y="1532"/>
                </a:lnTo>
                <a:lnTo>
                  <a:pt x="2806" y="1532"/>
                </a:lnTo>
                <a:lnTo>
                  <a:pt x="2820" y="1502"/>
                </a:lnTo>
                <a:lnTo>
                  <a:pt x="2820" y="1502"/>
                </a:lnTo>
                <a:lnTo>
                  <a:pt x="2834" y="1472"/>
                </a:lnTo>
                <a:lnTo>
                  <a:pt x="2834" y="1472"/>
                </a:lnTo>
                <a:lnTo>
                  <a:pt x="2856" y="1408"/>
                </a:lnTo>
                <a:lnTo>
                  <a:pt x="2866" y="1376"/>
                </a:lnTo>
                <a:lnTo>
                  <a:pt x="2874" y="1342"/>
                </a:lnTo>
                <a:lnTo>
                  <a:pt x="2882" y="1308"/>
                </a:lnTo>
                <a:lnTo>
                  <a:pt x="2888" y="1272"/>
                </a:lnTo>
                <a:lnTo>
                  <a:pt x="2894" y="1238"/>
                </a:lnTo>
                <a:lnTo>
                  <a:pt x="2896" y="1200"/>
                </a:lnTo>
                <a:lnTo>
                  <a:pt x="2896" y="1200"/>
                </a:lnTo>
                <a:lnTo>
                  <a:pt x="2890" y="1174"/>
                </a:lnTo>
                <a:lnTo>
                  <a:pt x="2882" y="1152"/>
                </a:lnTo>
                <a:lnTo>
                  <a:pt x="2882" y="1152"/>
                </a:lnTo>
                <a:lnTo>
                  <a:pt x="2880" y="1152"/>
                </a:lnTo>
                <a:lnTo>
                  <a:pt x="2880" y="1152"/>
                </a:lnTo>
                <a:lnTo>
                  <a:pt x="2880" y="1136"/>
                </a:lnTo>
                <a:lnTo>
                  <a:pt x="2880" y="1136"/>
                </a:lnTo>
                <a:lnTo>
                  <a:pt x="2878" y="1090"/>
                </a:lnTo>
                <a:lnTo>
                  <a:pt x="2876" y="1044"/>
                </a:lnTo>
                <a:lnTo>
                  <a:pt x="2868" y="998"/>
                </a:lnTo>
                <a:lnTo>
                  <a:pt x="2860" y="952"/>
                </a:lnTo>
                <a:lnTo>
                  <a:pt x="2860" y="952"/>
                </a:lnTo>
                <a:lnTo>
                  <a:pt x="2858" y="940"/>
                </a:lnTo>
                <a:lnTo>
                  <a:pt x="2858" y="940"/>
                </a:lnTo>
                <a:lnTo>
                  <a:pt x="2856" y="928"/>
                </a:lnTo>
                <a:lnTo>
                  <a:pt x="2856" y="928"/>
                </a:lnTo>
                <a:lnTo>
                  <a:pt x="2852" y="914"/>
                </a:lnTo>
                <a:lnTo>
                  <a:pt x="2852" y="914"/>
                </a:lnTo>
                <a:lnTo>
                  <a:pt x="2844" y="888"/>
                </a:lnTo>
                <a:lnTo>
                  <a:pt x="2844" y="888"/>
                </a:lnTo>
                <a:lnTo>
                  <a:pt x="2826" y="834"/>
                </a:lnTo>
                <a:lnTo>
                  <a:pt x="2804" y="782"/>
                </a:lnTo>
                <a:lnTo>
                  <a:pt x="2804" y="782"/>
                </a:lnTo>
                <a:lnTo>
                  <a:pt x="2784" y="736"/>
                </a:lnTo>
                <a:lnTo>
                  <a:pt x="2760" y="694"/>
                </a:lnTo>
                <a:lnTo>
                  <a:pt x="2736" y="652"/>
                </a:lnTo>
                <a:lnTo>
                  <a:pt x="2710" y="612"/>
                </a:lnTo>
                <a:lnTo>
                  <a:pt x="2710" y="612"/>
                </a:lnTo>
                <a:lnTo>
                  <a:pt x="2682" y="576"/>
                </a:lnTo>
                <a:lnTo>
                  <a:pt x="2682" y="576"/>
                </a:lnTo>
                <a:lnTo>
                  <a:pt x="2654" y="542"/>
                </a:lnTo>
                <a:lnTo>
                  <a:pt x="2654" y="542"/>
                </a:lnTo>
                <a:lnTo>
                  <a:pt x="2640" y="524"/>
                </a:lnTo>
                <a:lnTo>
                  <a:pt x="2626" y="510"/>
                </a:lnTo>
                <a:lnTo>
                  <a:pt x="2626" y="510"/>
                </a:lnTo>
                <a:lnTo>
                  <a:pt x="2612" y="494"/>
                </a:lnTo>
                <a:lnTo>
                  <a:pt x="2598" y="480"/>
                </a:lnTo>
                <a:lnTo>
                  <a:pt x="2598" y="480"/>
                </a:lnTo>
                <a:lnTo>
                  <a:pt x="2606" y="486"/>
                </a:lnTo>
                <a:lnTo>
                  <a:pt x="2610" y="488"/>
                </a:lnTo>
                <a:lnTo>
                  <a:pt x="2610" y="488"/>
                </a:lnTo>
                <a:lnTo>
                  <a:pt x="2610" y="486"/>
                </a:lnTo>
                <a:lnTo>
                  <a:pt x="2610" y="486"/>
                </a:lnTo>
                <a:lnTo>
                  <a:pt x="2610" y="480"/>
                </a:lnTo>
                <a:lnTo>
                  <a:pt x="2608" y="474"/>
                </a:lnTo>
                <a:lnTo>
                  <a:pt x="2600" y="458"/>
                </a:lnTo>
                <a:lnTo>
                  <a:pt x="2600" y="458"/>
                </a:lnTo>
                <a:lnTo>
                  <a:pt x="2590" y="444"/>
                </a:lnTo>
                <a:lnTo>
                  <a:pt x="2582" y="434"/>
                </a:lnTo>
                <a:lnTo>
                  <a:pt x="2578" y="424"/>
                </a:lnTo>
                <a:lnTo>
                  <a:pt x="2570" y="414"/>
                </a:lnTo>
                <a:lnTo>
                  <a:pt x="2570" y="414"/>
                </a:lnTo>
                <a:lnTo>
                  <a:pt x="2544" y="384"/>
                </a:lnTo>
                <a:lnTo>
                  <a:pt x="2544" y="384"/>
                </a:lnTo>
                <a:lnTo>
                  <a:pt x="2510" y="354"/>
                </a:lnTo>
                <a:lnTo>
                  <a:pt x="2510" y="354"/>
                </a:lnTo>
                <a:lnTo>
                  <a:pt x="2492" y="336"/>
                </a:lnTo>
                <a:lnTo>
                  <a:pt x="2492" y="336"/>
                </a:lnTo>
                <a:lnTo>
                  <a:pt x="2472" y="320"/>
                </a:lnTo>
                <a:lnTo>
                  <a:pt x="2472" y="320"/>
                </a:lnTo>
                <a:lnTo>
                  <a:pt x="2452" y="304"/>
                </a:lnTo>
                <a:lnTo>
                  <a:pt x="2430" y="288"/>
                </a:lnTo>
                <a:lnTo>
                  <a:pt x="2430" y="288"/>
                </a:lnTo>
                <a:lnTo>
                  <a:pt x="2408" y="272"/>
                </a:lnTo>
                <a:lnTo>
                  <a:pt x="2384" y="256"/>
                </a:lnTo>
                <a:lnTo>
                  <a:pt x="2384" y="256"/>
                </a:lnTo>
                <a:lnTo>
                  <a:pt x="2338" y="226"/>
                </a:lnTo>
                <a:lnTo>
                  <a:pt x="2338" y="226"/>
                </a:lnTo>
                <a:lnTo>
                  <a:pt x="2290" y="200"/>
                </a:lnTo>
                <a:lnTo>
                  <a:pt x="2290" y="200"/>
                </a:lnTo>
                <a:lnTo>
                  <a:pt x="2242" y="176"/>
                </a:lnTo>
                <a:lnTo>
                  <a:pt x="2242" y="176"/>
                </a:lnTo>
                <a:lnTo>
                  <a:pt x="2228" y="166"/>
                </a:lnTo>
                <a:lnTo>
                  <a:pt x="2210" y="158"/>
                </a:lnTo>
                <a:lnTo>
                  <a:pt x="2172" y="140"/>
                </a:lnTo>
                <a:lnTo>
                  <a:pt x="2172" y="140"/>
                </a:lnTo>
                <a:lnTo>
                  <a:pt x="2130" y="124"/>
                </a:lnTo>
                <a:lnTo>
                  <a:pt x="2130" y="124"/>
                </a:lnTo>
                <a:lnTo>
                  <a:pt x="2090" y="110"/>
                </a:lnTo>
                <a:lnTo>
                  <a:pt x="2090" y="110"/>
                </a:lnTo>
                <a:lnTo>
                  <a:pt x="2038" y="90"/>
                </a:lnTo>
                <a:lnTo>
                  <a:pt x="1984" y="72"/>
                </a:lnTo>
                <a:lnTo>
                  <a:pt x="1928" y="58"/>
                </a:lnTo>
                <a:lnTo>
                  <a:pt x="1876" y="46"/>
                </a:lnTo>
                <a:lnTo>
                  <a:pt x="1876" y="46"/>
                </a:lnTo>
                <a:lnTo>
                  <a:pt x="1826" y="34"/>
                </a:lnTo>
                <a:lnTo>
                  <a:pt x="1776" y="26"/>
                </a:lnTo>
                <a:lnTo>
                  <a:pt x="1726" y="18"/>
                </a:lnTo>
                <a:lnTo>
                  <a:pt x="1674" y="14"/>
                </a:lnTo>
                <a:lnTo>
                  <a:pt x="1674" y="14"/>
                </a:lnTo>
                <a:lnTo>
                  <a:pt x="1626" y="8"/>
                </a:lnTo>
                <a:lnTo>
                  <a:pt x="1626" y="8"/>
                </a:lnTo>
                <a:lnTo>
                  <a:pt x="1576" y="4"/>
                </a:lnTo>
                <a:lnTo>
                  <a:pt x="1576" y="4"/>
                </a:lnTo>
                <a:lnTo>
                  <a:pt x="1528" y="2"/>
                </a:lnTo>
                <a:lnTo>
                  <a:pt x="1480" y="0"/>
                </a:lnTo>
                <a:lnTo>
                  <a:pt x="1480" y="0"/>
                </a:lnTo>
                <a:lnTo>
                  <a:pt x="1442" y="2"/>
                </a:lnTo>
                <a:lnTo>
                  <a:pt x="1442" y="2"/>
                </a:lnTo>
                <a:lnTo>
                  <a:pt x="1390" y="2"/>
                </a:lnTo>
                <a:lnTo>
                  <a:pt x="1390" y="2"/>
                </a:lnTo>
                <a:lnTo>
                  <a:pt x="1332" y="6"/>
                </a:lnTo>
                <a:lnTo>
                  <a:pt x="1276" y="12"/>
                </a:lnTo>
                <a:lnTo>
                  <a:pt x="1220" y="18"/>
                </a:lnTo>
                <a:lnTo>
                  <a:pt x="1164" y="26"/>
                </a:lnTo>
                <a:lnTo>
                  <a:pt x="1164" y="26"/>
                </a:lnTo>
                <a:lnTo>
                  <a:pt x="1112" y="36"/>
                </a:lnTo>
                <a:lnTo>
                  <a:pt x="1112" y="36"/>
                </a:lnTo>
                <a:lnTo>
                  <a:pt x="1062" y="48"/>
                </a:lnTo>
                <a:lnTo>
                  <a:pt x="1062" y="48"/>
                </a:lnTo>
                <a:lnTo>
                  <a:pt x="1038" y="52"/>
                </a:lnTo>
                <a:lnTo>
                  <a:pt x="1038" y="52"/>
                </a:lnTo>
                <a:lnTo>
                  <a:pt x="1016" y="58"/>
                </a:lnTo>
                <a:lnTo>
                  <a:pt x="1016" y="58"/>
                </a:lnTo>
                <a:lnTo>
                  <a:pt x="972" y="68"/>
                </a:lnTo>
                <a:lnTo>
                  <a:pt x="972" y="68"/>
                </a:lnTo>
                <a:lnTo>
                  <a:pt x="920" y="84"/>
                </a:lnTo>
                <a:lnTo>
                  <a:pt x="868" y="102"/>
                </a:lnTo>
                <a:lnTo>
                  <a:pt x="818" y="122"/>
                </a:lnTo>
                <a:lnTo>
                  <a:pt x="766" y="142"/>
                </a:lnTo>
                <a:lnTo>
                  <a:pt x="766" y="142"/>
                </a:lnTo>
                <a:lnTo>
                  <a:pt x="714" y="164"/>
                </a:lnTo>
                <a:lnTo>
                  <a:pt x="664" y="190"/>
                </a:lnTo>
                <a:lnTo>
                  <a:pt x="616" y="216"/>
                </a:lnTo>
                <a:lnTo>
                  <a:pt x="566" y="244"/>
                </a:lnTo>
                <a:lnTo>
                  <a:pt x="566" y="244"/>
                </a:lnTo>
                <a:lnTo>
                  <a:pt x="518" y="274"/>
                </a:lnTo>
                <a:lnTo>
                  <a:pt x="472" y="306"/>
                </a:lnTo>
                <a:lnTo>
                  <a:pt x="426" y="340"/>
                </a:lnTo>
                <a:lnTo>
                  <a:pt x="382" y="376"/>
                </a:lnTo>
                <a:lnTo>
                  <a:pt x="338" y="414"/>
                </a:lnTo>
                <a:lnTo>
                  <a:pt x="296" y="456"/>
                </a:lnTo>
                <a:lnTo>
                  <a:pt x="256" y="498"/>
                </a:lnTo>
                <a:lnTo>
                  <a:pt x="220" y="542"/>
                </a:lnTo>
                <a:lnTo>
                  <a:pt x="220" y="542"/>
                </a:lnTo>
                <a:lnTo>
                  <a:pt x="184" y="590"/>
                </a:lnTo>
                <a:lnTo>
                  <a:pt x="150" y="638"/>
                </a:lnTo>
                <a:lnTo>
                  <a:pt x="120" y="688"/>
                </a:lnTo>
                <a:lnTo>
                  <a:pt x="92" y="742"/>
                </a:lnTo>
                <a:lnTo>
                  <a:pt x="92" y="742"/>
                </a:lnTo>
                <a:lnTo>
                  <a:pt x="68" y="796"/>
                </a:lnTo>
                <a:lnTo>
                  <a:pt x="48" y="852"/>
                </a:lnTo>
                <a:lnTo>
                  <a:pt x="30" y="908"/>
                </a:lnTo>
                <a:lnTo>
                  <a:pt x="16" y="966"/>
                </a:lnTo>
                <a:lnTo>
                  <a:pt x="16" y="966"/>
                </a:lnTo>
                <a:lnTo>
                  <a:pt x="6" y="1026"/>
                </a:lnTo>
                <a:lnTo>
                  <a:pt x="2" y="1086"/>
                </a:lnTo>
                <a:lnTo>
                  <a:pt x="0" y="1146"/>
                </a:lnTo>
                <a:lnTo>
                  <a:pt x="2" y="1206"/>
                </a:lnTo>
                <a:lnTo>
                  <a:pt x="2" y="1206"/>
                </a:lnTo>
                <a:lnTo>
                  <a:pt x="8" y="1266"/>
                </a:lnTo>
                <a:lnTo>
                  <a:pt x="18" y="1324"/>
                </a:lnTo>
                <a:lnTo>
                  <a:pt x="34" y="1382"/>
                </a:lnTo>
                <a:lnTo>
                  <a:pt x="52" y="1440"/>
                </a:lnTo>
                <a:lnTo>
                  <a:pt x="52" y="1440"/>
                </a:lnTo>
                <a:lnTo>
                  <a:pt x="58" y="1452"/>
                </a:lnTo>
                <a:lnTo>
                  <a:pt x="66" y="1470"/>
                </a:lnTo>
                <a:lnTo>
                  <a:pt x="66" y="1470"/>
                </a:lnTo>
                <a:lnTo>
                  <a:pt x="82" y="1512"/>
                </a:lnTo>
                <a:lnTo>
                  <a:pt x="82" y="1512"/>
                </a:lnTo>
                <a:lnTo>
                  <a:pt x="92" y="1534"/>
                </a:lnTo>
                <a:lnTo>
                  <a:pt x="104" y="1556"/>
                </a:lnTo>
                <a:lnTo>
                  <a:pt x="104" y="1556"/>
                </a:lnTo>
                <a:lnTo>
                  <a:pt x="114" y="1576"/>
                </a:lnTo>
                <a:lnTo>
                  <a:pt x="114" y="1576"/>
                </a:lnTo>
                <a:lnTo>
                  <a:pt x="124" y="1594"/>
                </a:lnTo>
                <a:lnTo>
                  <a:pt x="124" y="1594"/>
                </a:lnTo>
                <a:lnTo>
                  <a:pt x="124" y="1586"/>
                </a:lnTo>
                <a:lnTo>
                  <a:pt x="120" y="1576"/>
                </a:lnTo>
                <a:lnTo>
                  <a:pt x="120" y="1576"/>
                </a:lnTo>
                <a:lnTo>
                  <a:pt x="110" y="1552"/>
                </a:lnTo>
                <a:lnTo>
                  <a:pt x="110" y="1552"/>
                </a:lnTo>
                <a:lnTo>
                  <a:pt x="120" y="1568"/>
                </a:lnTo>
                <a:lnTo>
                  <a:pt x="120" y="1568"/>
                </a:lnTo>
                <a:lnTo>
                  <a:pt x="114" y="1554"/>
                </a:lnTo>
                <a:lnTo>
                  <a:pt x="108" y="1538"/>
                </a:lnTo>
                <a:lnTo>
                  <a:pt x="108" y="1538"/>
                </a:lnTo>
                <a:lnTo>
                  <a:pt x="102" y="1520"/>
                </a:lnTo>
                <a:lnTo>
                  <a:pt x="102" y="1520"/>
                </a:lnTo>
                <a:lnTo>
                  <a:pt x="96" y="1504"/>
                </a:lnTo>
                <a:lnTo>
                  <a:pt x="96" y="1504"/>
                </a:lnTo>
                <a:lnTo>
                  <a:pt x="100" y="1510"/>
                </a:lnTo>
                <a:lnTo>
                  <a:pt x="102" y="1512"/>
                </a:lnTo>
                <a:lnTo>
                  <a:pt x="102" y="1512"/>
                </a:lnTo>
                <a:lnTo>
                  <a:pt x="102" y="1512"/>
                </a:lnTo>
                <a:lnTo>
                  <a:pt x="88" y="1476"/>
                </a:lnTo>
                <a:lnTo>
                  <a:pt x="88" y="1476"/>
                </a:lnTo>
                <a:lnTo>
                  <a:pt x="76" y="1440"/>
                </a:lnTo>
                <a:lnTo>
                  <a:pt x="76" y="1440"/>
                </a:lnTo>
                <a:lnTo>
                  <a:pt x="66" y="1408"/>
                </a:lnTo>
                <a:lnTo>
                  <a:pt x="58" y="1372"/>
                </a:lnTo>
                <a:lnTo>
                  <a:pt x="58" y="1372"/>
                </a:lnTo>
                <a:lnTo>
                  <a:pt x="60" y="1378"/>
                </a:lnTo>
                <a:lnTo>
                  <a:pt x="60" y="1378"/>
                </a:lnTo>
                <a:lnTo>
                  <a:pt x="60" y="1374"/>
                </a:lnTo>
                <a:lnTo>
                  <a:pt x="60" y="1370"/>
                </a:lnTo>
                <a:lnTo>
                  <a:pt x="60" y="1370"/>
                </a:lnTo>
                <a:lnTo>
                  <a:pt x="64" y="1386"/>
                </a:lnTo>
                <a:lnTo>
                  <a:pt x="66" y="1392"/>
                </a:lnTo>
                <a:lnTo>
                  <a:pt x="68" y="1394"/>
                </a:lnTo>
                <a:lnTo>
                  <a:pt x="68" y="1394"/>
                </a:lnTo>
                <a:lnTo>
                  <a:pt x="62" y="1374"/>
                </a:lnTo>
                <a:lnTo>
                  <a:pt x="62" y="1374"/>
                </a:lnTo>
                <a:lnTo>
                  <a:pt x="58" y="1356"/>
                </a:lnTo>
                <a:lnTo>
                  <a:pt x="58" y="1356"/>
                </a:lnTo>
                <a:lnTo>
                  <a:pt x="50" y="1318"/>
                </a:lnTo>
                <a:lnTo>
                  <a:pt x="50" y="1318"/>
                </a:lnTo>
                <a:lnTo>
                  <a:pt x="44" y="1280"/>
                </a:lnTo>
                <a:lnTo>
                  <a:pt x="44" y="1280"/>
                </a:lnTo>
                <a:lnTo>
                  <a:pt x="40" y="1244"/>
                </a:lnTo>
                <a:lnTo>
                  <a:pt x="40" y="1244"/>
                </a:lnTo>
                <a:lnTo>
                  <a:pt x="38" y="1206"/>
                </a:lnTo>
                <a:lnTo>
                  <a:pt x="38" y="1206"/>
                </a:lnTo>
                <a:lnTo>
                  <a:pt x="38" y="1204"/>
                </a:lnTo>
                <a:lnTo>
                  <a:pt x="38" y="1204"/>
                </a:lnTo>
                <a:lnTo>
                  <a:pt x="42" y="1252"/>
                </a:lnTo>
                <a:lnTo>
                  <a:pt x="50" y="1302"/>
                </a:lnTo>
                <a:lnTo>
                  <a:pt x="62" y="1348"/>
                </a:lnTo>
                <a:lnTo>
                  <a:pt x="74" y="1396"/>
                </a:lnTo>
                <a:lnTo>
                  <a:pt x="90" y="1444"/>
                </a:lnTo>
                <a:lnTo>
                  <a:pt x="108" y="1490"/>
                </a:lnTo>
                <a:lnTo>
                  <a:pt x="130" y="1538"/>
                </a:lnTo>
                <a:lnTo>
                  <a:pt x="154" y="1584"/>
                </a:lnTo>
                <a:lnTo>
                  <a:pt x="182" y="1630"/>
                </a:lnTo>
                <a:lnTo>
                  <a:pt x="212" y="1676"/>
                </a:lnTo>
                <a:lnTo>
                  <a:pt x="244" y="1722"/>
                </a:lnTo>
                <a:lnTo>
                  <a:pt x="280" y="1766"/>
                </a:lnTo>
                <a:lnTo>
                  <a:pt x="318" y="1812"/>
                </a:lnTo>
                <a:lnTo>
                  <a:pt x="358" y="1858"/>
                </a:lnTo>
                <a:lnTo>
                  <a:pt x="402" y="1902"/>
                </a:lnTo>
                <a:lnTo>
                  <a:pt x="448" y="1948"/>
                </a:lnTo>
                <a:lnTo>
                  <a:pt x="448" y="1948"/>
                </a:lnTo>
                <a:lnTo>
                  <a:pt x="434" y="1974"/>
                </a:lnTo>
                <a:lnTo>
                  <a:pt x="418" y="1998"/>
                </a:lnTo>
                <a:lnTo>
                  <a:pt x="388" y="2044"/>
                </a:lnTo>
                <a:lnTo>
                  <a:pt x="388" y="2044"/>
                </a:lnTo>
                <a:lnTo>
                  <a:pt x="410" y="1998"/>
                </a:lnTo>
                <a:lnTo>
                  <a:pt x="418" y="1978"/>
                </a:lnTo>
                <a:lnTo>
                  <a:pt x="420" y="1966"/>
                </a:lnTo>
                <a:lnTo>
                  <a:pt x="420" y="1966"/>
                </a:lnTo>
                <a:lnTo>
                  <a:pt x="414" y="1968"/>
                </a:lnTo>
                <a:lnTo>
                  <a:pt x="410" y="1966"/>
                </a:lnTo>
                <a:lnTo>
                  <a:pt x="408" y="1962"/>
                </a:lnTo>
                <a:lnTo>
                  <a:pt x="408" y="1954"/>
                </a:lnTo>
                <a:lnTo>
                  <a:pt x="408" y="1954"/>
                </a:lnTo>
                <a:lnTo>
                  <a:pt x="396" y="1966"/>
                </a:lnTo>
                <a:lnTo>
                  <a:pt x="386" y="1970"/>
                </a:lnTo>
                <a:lnTo>
                  <a:pt x="378" y="1976"/>
                </a:lnTo>
                <a:lnTo>
                  <a:pt x="366" y="1988"/>
                </a:lnTo>
                <a:lnTo>
                  <a:pt x="366" y="1988"/>
                </a:lnTo>
                <a:lnTo>
                  <a:pt x="346" y="2016"/>
                </a:lnTo>
                <a:lnTo>
                  <a:pt x="324" y="2050"/>
                </a:lnTo>
                <a:lnTo>
                  <a:pt x="276" y="2128"/>
                </a:lnTo>
                <a:lnTo>
                  <a:pt x="276" y="2128"/>
                </a:lnTo>
                <a:lnTo>
                  <a:pt x="198" y="2258"/>
                </a:lnTo>
                <a:lnTo>
                  <a:pt x="198" y="2258"/>
                </a:lnTo>
                <a:lnTo>
                  <a:pt x="186" y="2276"/>
                </a:lnTo>
                <a:lnTo>
                  <a:pt x="180" y="2288"/>
                </a:lnTo>
                <a:lnTo>
                  <a:pt x="180" y="2288"/>
                </a:lnTo>
                <a:lnTo>
                  <a:pt x="176" y="2298"/>
                </a:lnTo>
                <a:lnTo>
                  <a:pt x="176" y="2298"/>
                </a:lnTo>
                <a:lnTo>
                  <a:pt x="172" y="2308"/>
                </a:lnTo>
                <a:lnTo>
                  <a:pt x="170" y="2320"/>
                </a:lnTo>
                <a:lnTo>
                  <a:pt x="170" y="2330"/>
                </a:lnTo>
                <a:lnTo>
                  <a:pt x="172" y="2342"/>
                </a:lnTo>
                <a:lnTo>
                  <a:pt x="172" y="2342"/>
                </a:lnTo>
                <a:lnTo>
                  <a:pt x="174" y="2352"/>
                </a:lnTo>
                <a:lnTo>
                  <a:pt x="178" y="2362"/>
                </a:lnTo>
                <a:lnTo>
                  <a:pt x="182" y="2370"/>
                </a:lnTo>
                <a:lnTo>
                  <a:pt x="188" y="2380"/>
                </a:lnTo>
                <a:lnTo>
                  <a:pt x="188" y="2380"/>
                </a:lnTo>
                <a:lnTo>
                  <a:pt x="196" y="2388"/>
                </a:lnTo>
                <a:lnTo>
                  <a:pt x="202" y="2394"/>
                </a:lnTo>
                <a:lnTo>
                  <a:pt x="220" y="2404"/>
                </a:lnTo>
                <a:lnTo>
                  <a:pt x="220" y="2404"/>
                </a:lnTo>
                <a:lnTo>
                  <a:pt x="216" y="2404"/>
                </a:lnTo>
                <a:lnTo>
                  <a:pt x="210" y="2400"/>
                </a:lnTo>
                <a:lnTo>
                  <a:pt x="206" y="2400"/>
                </a:lnTo>
                <a:lnTo>
                  <a:pt x="206" y="2400"/>
                </a:lnTo>
                <a:lnTo>
                  <a:pt x="206" y="2400"/>
                </a:lnTo>
                <a:lnTo>
                  <a:pt x="206" y="2400"/>
                </a:lnTo>
                <a:lnTo>
                  <a:pt x="208" y="2406"/>
                </a:lnTo>
                <a:lnTo>
                  <a:pt x="212" y="2414"/>
                </a:lnTo>
                <a:lnTo>
                  <a:pt x="218" y="2420"/>
                </a:lnTo>
                <a:lnTo>
                  <a:pt x="226" y="2426"/>
                </a:lnTo>
                <a:lnTo>
                  <a:pt x="226" y="2426"/>
                </a:lnTo>
                <a:lnTo>
                  <a:pt x="232" y="2428"/>
                </a:lnTo>
                <a:lnTo>
                  <a:pt x="232" y="2428"/>
                </a:lnTo>
                <a:lnTo>
                  <a:pt x="236" y="2430"/>
                </a:lnTo>
                <a:lnTo>
                  <a:pt x="236" y="2430"/>
                </a:lnTo>
                <a:lnTo>
                  <a:pt x="244" y="2432"/>
                </a:lnTo>
                <a:lnTo>
                  <a:pt x="244" y="2432"/>
                </a:lnTo>
                <a:lnTo>
                  <a:pt x="258" y="2436"/>
                </a:lnTo>
                <a:lnTo>
                  <a:pt x="258" y="2436"/>
                </a:lnTo>
                <a:lnTo>
                  <a:pt x="270" y="2438"/>
                </a:lnTo>
                <a:lnTo>
                  <a:pt x="270" y="2438"/>
                </a:lnTo>
                <a:lnTo>
                  <a:pt x="278" y="2438"/>
                </a:lnTo>
                <a:lnTo>
                  <a:pt x="278" y="2438"/>
                </a:lnTo>
                <a:lnTo>
                  <a:pt x="286" y="2436"/>
                </a:lnTo>
                <a:lnTo>
                  <a:pt x="286" y="2436"/>
                </a:lnTo>
                <a:lnTo>
                  <a:pt x="310" y="2432"/>
                </a:lnTo>
                <a:lnTo>
                  <a:pt x="310" y="2432"/>
                </a:lnTo>
                <a:lnTo>
                  <a:pt x="320" y="2430"/>
                </a:lnTo>
                <a:lnTo>
                  <a:pt x="320" y="2430"/>
                </a:lnTo>
                <a:lnTo>
                  <a:pt x="328" y="2430"/>
                </a:lnTo>
                <a:lnTo>
                  <a:pt x="328" y="2430"/>
                </a:lnTo>
                <a:lnTo>
                  <a:pt x="362" y="2422"/>
                </a:lnTo>
                <a:lnTo>
                  <a:pt x="362" y="2422"/>
                </a:lnTo>
                <a:lnTo>
                  <a:pt x="438" y="2404"/>
                </a:lnTo>
                <a:lnTo>
                  <a:pt x="438" y="2404"/>
                </a:lnTo>
                <a:lnTo>
                  <a:pt x="520" y="2380"/>
                </a:lnTo>
                <a:lnTo>
                  <a:pt x="600" y="2356"/>
                </a:lnTo>
                <a:lnTo>
                  <a:pt x="600" y="2356"/>
                </a:lnTo>
                <a:lnTo>
                  <a:pt x="628" y="2350"/>
                </a:lnTo>
                <a:lnTo>
                  <a:pt x="658" y="2340"/>
                </a:lnTo>
                <a:lnTo>
                  <a:pt x="722" y="2320"/>
                </a:lnTo>
                <a:lnTo>
                  <a:pt x="722" y="2320"/>
                </a:lnTo>
                <a:lnTo>
                  <a:pt x="806" y="2294"/>
                </a:lnTo>
                <a:lnTo>
                  <a:pt x="846" y="2282"/>
                </a:lnTo>
                <a:lnTo>
                  <a:pt x="888" y="2268"/>
                </a:lnTo>
                <a:lnTo>
                  <a:pt x="888" y="2268"/>
                </a:lnTo>
                <a:lnTo>
                  <a:pt x="926" y="2258"/>
                </a:lnTo>
                <a:lnTo>
                  <a:pt x="962" y="2246"/>
                </a:lnTo>
                <a:lnTo>
                  <a:pt x="962" y="2246"/>
                </a:lnTo>
                <a:lnTo>
                  <a:pt x="980" y="2240"/>
                </a:lnTo>
                <a:lnTo>
                  <a:pt x="980" y="2240"/>
                </a:lnTo>
                <a:lnTo>
                  <a:pt x="990" y="2236"/>
                </a:lnTo>
                <a:lnTo>
                  <a:pt x="994" y="2236"/>
                </a:lnTo>
                <a:lnTo>
                  <a:pt x="994" y="2236"/>
                </a:lnTo>
                <a:lnTo>
                  <a:pt x="994" y="2236"/>
                </a:lnTo>
                <a:lnTo>
                  <a:pt x="994" y="2234"/>
                </a:lnTo>
                <a:lnTo>
                  <a:pt x="994" y="2234"/>
                </a:lnTo>
                <a:lnTo>
                  <a:pt x="994" y="2234"/>
                </a:lnTo>
                <a:lnTo>
                  <a:pt x="994" y="2234"/>
                </a:lnTo>
                <a:lnTo>
                  <a:pt x="994" y="2234"/>
                </a:lnTo>
                <a:lnTo>
                  <a:pt x="994" y="2234"/>
                </a:lnTo>
                <a:lnTo>
                  <a:pt x="996" y="2234"/>
                </a:lnTo>
                <a:lnTo>
                  <a:pt x="998" y="2234"/>
                </a:lnTo>
                <a:lnTo>
                  <a:pt x="998" y="2234"/>
                </a:lnTo>
                <a:lnTo>
                  <a:pt x="1036" y="2246"/>
                </a:lnTo>
                <a:lnTo>
                  <a:pt x="1074" y="2254"/>
                </a:lnTo>
                <a:lnTo>
                  <a:pt x="1152" y="2270"/>
                </a:lnTo>
                <a:lnTo>
                  <a:pt x="1152" y="2270"/>
                </a:lnTo>
                <a:lnTo>
                  <a:pt x="1164" y="2272"/>
                </a:lnTo>
                <a:lnTo>
                  <a:pt x="1182" y="2274"/>
                </a:lnTo>
                <a:lnTo>
                  <a:pt x="1224" y="2280"/>
                </a:lnTo>
                <a:lnTo>
                  <a:pt x="1224" y="2280"/>
                </a:lnTo>
                <a:lnTo>
                  <a:pt x="1268" y="2286"/>
                </a:lnTo>
                <a:lnTo>
                  <a:pt x="1314" y="2288"/>
                </a:lnTo>
                <a:lnTo>
                  <a:pt x="1404" y="2294"/>
                </a:lnTo>
                <a:lnTo>
                  <a:pt x="1404" y="2294"/>
                </a:lnTo>
                <a:lnTo>
                  <a:pt x="1448" y="2294"/>
                </a:lnTo>
                <a:lnTo>
                  <a:pt x="1488" y="2294"/>
                </a:lnTo>
                <a:lnTo>
                  <a:pt x="1488" y="2294"/>
                </a:lnTo>
                <a:lnTo>
                  <a:pt x="1526" y="2292"/>
                </a:lnTo>
                <a:lnTo>
                  <a:pt x="1562" y="2292"/>
                </a:lnTo>
                <a:lnTo>
                  <a:pt x="1562" y="2292"/>
                </a:lnTo>
                <a:lnTo>
                  <a:pt x="1648" y="2286"/>
                </a:lnTo>
                <a:lnTo>
                  <a:pt x="1736" y="2274"/>
                </a:lnTo>
                <a:lnTo>
                  <a:pt x="1824" y="2260"/>
                </a:lnTo>
                <a:lnTo>
                  <a:pt x="1912" y="2240"/>
                </a:lnTo>
                <a:lnTo>
                  <a:pt x="1912" y="2240"/>
                </a:lnTo>
                <a:lnTo>
                  <a:pt x="1998" y="2216"/>
                </a:lnTo>
                <a:lnTo>
                  <a:pt x="2086" y="2188"/>
                </a:lnTo>
                <a:lnTo>
                  <a:pt x="2128" y="2172"/>
                </a:lnTo>
                <a:lnTo>
                  <a:pt x="2170" y="2156"/>
                </a:lnTo>
                <a:lnTo>
                  <a:pt x="2212" y="2138"/>
                </a:lnTo>
                <a:lnTo>
                  <a:pt x="2254" y="2118"/>
                </a:lnTo>
                <a:lnTo>
                  <a:pt x="2254" y="2118"/>
                </a:lnTo>
                <a:lnTo>
                  <a:pt x="2296" y="2096"/>
                </a:lnTo>
                <a:lnTo>
                  <a:pt x="2336" y="2074"/>
                </a:lnTo>
                <a:lnTo>
                  <a:pt x="2336" y="2074"/>
                </a:lnTo>
                <a:lnTo>
                  <a:pt x="2376" y="2050"/>
                </a:lnTo>
                <a:lnTo>
                  <a:pt x="2396" y="2038"/>
                </a:lnTo>
                <a:lnTo>
                  <a:pt x="2416" y="2026"/>
                </a:lnTo>
                <a:lnTo>
                  <a:pt x="2416" y="2026"/>
                </a:lnTo>
                <a:lnTo>
                  <a:pt x="2454" y="2000"/>
                </a:lnTo>
                <a:lnTo>
                  <a:pt x="2492" y="1972"/>
                </a:lnTo>
                <a:lnTo>
                  <a:pt x="2528" y="1944"/>
                </a:lnTo>
                <a:lnTo>
                  <a:pt x="2564" y="1912"/>
                </a:lnTo>
                <a:lnTo>
                  <a:pt x="2564" y="1912"/>
                </a:lnTo>
                <a:lnTo>
                  <a:pt x="2600" y="1882"/>
                </a:lnTo>
                <a:lnTo>
                  <a:pt x="2632" y="1848"/>
                </a:lnTo>
                <a:lnTo>
                  <a:pt x="2664" y="1814"/>
                </a:lnTo>
                <a:lnTo>
                  <a:pt x="2696" y="1778"/>
                </a:lnTo>
                <a:lnTo>
                  <a:pt x="2710" y="1758"/>
                </a:lnTo>
                <a:lnTo>
                  <a:pt x="2710" y="1758"/>
                </a:lnTo>
                <a:lnTo>
                  <a:pt x="2724" y="1740"/>
                </a:lnTo>
                <a:lnTo>
                  <a:pt x="2752" y="1702"/>
                </a:lnTo>
                <a:lnTo>
                  <a:pt x="2752" y="1702"/>
                </a:lnTo>
                <a:lnTo>
                  <a:pt x="2778" y="1662"/>
                </a:lnTo>
                <a:lnTo>
                  <a:pt x="2802" y="1620"/>
                </a:lnTo>
                <a:lnTo>
                  <a:pt x="2802" y="1620"/>
                </a:lnTo>
                <a:lnTo>
                  <a:pt x="2812" y="1596"/>
                </a:lnTo>
                <a:lnTo>
                  <a:pt x="2830" y="1564"/>
                </a:lnTo>
                <a:lnTo>
                  <a:pt x="2846" y="1528"/>
                </a:lnTo>
                <a:lnTo>
                  <a:pt x="2854" y="1512"/>
                </a:lnTo>
                <a:lnTo>
                  <a:pt x="2858" y="1496"/>
                </a:lnTo>
                <a:lnTo>
                  <a:pt x="2858" y="1496"/>
                </a:lnTo>
                <a:lnTo>
                  <a:pt x="2854" y="1500"/>
                </a:lnTo>
                <a:lnTo>
                  <a:pt x="2850" y="1508"/>
                </a:lnTo>
                <a:lnTo>
                  <a:pt x="2840" y="1526"/>
                </a:lnTo>
                <a:lnTo>
                  <a:pt x="2840" y="1526"/>
                </a:lnTo>
                <a:close/>
                <a:moveTo>
                  <a:pt x="448" y="1948"/>
                </a:moveTo>
                <a:lnTo>
                  <a:pt x="448" y="1948"/>
                </a:lnTo>
                <a:lnTo>
                  <a:pt x="454" y="1952"/>
                </a:lnTo>
                <a:lnTo>
                  <a:pt x="458" y="1946"/>
                </a:lnTo>
                <a:lnTo>
                  <a:pt x="458" y="1946"/>
                </a:lnTo>
                <a:lnTo>
                  <a:pt x="448" y="1960"/>
                </a:lnTo>
                <a:lnTo>
                  <a:pt x="448" y="1960"/>
                </a:lnTo>
                <a:lnTo>
                  <a:pt x="452" y="1954"/>
                </a:lnTo>
                <a:lnTo>
                  <a:pt x="448" y="1956"/>
                </a:lnTo>
                <a:lnTo>
                  <a:pt x="440" y="1968"/>
                </a:lnTo>
                <a:lnTo>
                  <a:pt x="440" y="1968"/>
                </a:lnTo>
                <a:lnTo>
                  <a:pt x="446" y="1956"/>
                </a:lnTo>
                <a:lnTo>
                  <a:pt x="448" y="1948"/>
                </a:lnTo>
                <a:lnTo>
                  <a:pt x="448" y="1948"/>
                </a:lnTo>
                <a:close/>
                <a:moveTo>
                  <a:pt x="1656" y="2146"/>
                </a:moveTo>
                <a:lnTo>
                  <a:pt x="1656" y="2146"/>
                </a:lnTo>
                <a:lnTo>
                  <a:pt x="1616" y="2148"/>
                </a:lnTo>
                <a:lnTo>
                  <a:pt x="1578" y="2152"/>
                </a:lnTo>
                <a:lnTo>
                  <a:pt x="1578" y="2152"/>
                </a:lnTo>
                <a:lnTo>
                  <a:pt x="1538" y="2154"/>
                </a:lnTo>
                <a:lnTo>
                  <a:pt x="1538" y="2154"/>
                </a:lnTo>
                <a:lnTo>
                  <a:pt x="1500" y="2154"/>
                </a:lnTo>
                <a:lnTo>
                  <a:pt x="1500" y="2154"/>
                </a:lnTo>
                <a:lnTo>
                  <a:pt x="1424" y="2154"/>
                </a:lnTo>
                <a:lnTo>
                  <a:pt x="1346" y="2150"/>
                </a:lnTo>
                <a:lnTo>
                  <a:pt x="1346" y="2150"/>
                </a:lnTo>
                <a:lnTo>
                  <a:pt x="1272" y="2142"/>
                </a:lnTo>
                <a:lnTo>
                  <a:pt x="1196" y="2132"/>
                </a:lnTo>
                <a:lnTo>
                  <a:pt x="1120" y="2118"/>
                </a:lnTo>
                <a:lnTo>
                  <a:pt x="1046" y="2100"/>
                </a:lnTo>
                <a:lnTo>
                  <a:pt x="1038" y="2098"/>
                </a:lnTo>
                <a:lnTo>
                  <a:pt x="1024" y="2094"/>
                </a:lnTo>
                <a:lnTo>
                  <a:pt x="1006" y="2090"/>
                </a:lnTo>
                <a:lnTo>
                  <a:pt x="996" y="2088"/>
                </a:lnTo>
                <a:lnTo>
                  <a:pt x="990" y="2086"/>
                </a:lnTo>
                <a:lnTo>
                  <a:pt x="990" y="2086"/>
                </a:lnTo>
                <a:lnTo>
                  <a:pt x="986" y="2088"/>
                </a:lnTo>
                <a:lnTo>
                  <a:pt x="986" y="2088"/>
                </a:lnTo>
                <a:lnTo>
                  <a:pt x="930" y="2104"/>
                </a:lnTo>
                <a:lnTo>
                  <a:pt x="930" y="2104"/>
                </a:lnTo>
                <a:lnTo>
                  <a:pt x="854" y="2128"/>
                </a:lnTo>
                <a:lnTo>
                  <a:pt x="854" y="2128"/>
                </a:lnTo>
                <a:lnTo>
                  <a:pt x="698" y="2178"/>
                </a:lnTo>
                <a:lnTo>
                  <a:pt x="698" y="2178"/>
                </a:lnTo>
                <a:lnTo>
                  <a:pt x="362" y="2284"/>
                </a:lnTo>
                <a:lnTo>
                  <a:pt x="362" y="2284"/>
                </a:lnTo>
                <a:lnTo>
                  <a:pt x="278" y="2310"/>
                </a:lnTo>
                <a:lnTo>
                  <a:pt x="276" y="2312"/>
                </a:lnTo>
                <a:lnTo>
                  <a:pt x="276" y="2312"/>
                </a:lnTo>
                <a:lnTo>
                  <a:pt x="276" y="2312"/>
                </a:lnTo>
                <a:lnTo>
                  <a:pt x="276" y="2312"/>
                </a:lnTo>
                <a:lnTo>
                  <a:pt x="276" y="2312"/>
                </a:lnTo>
                <a:lnTo>
                  <a:pt x="276" y="2312"/>
                </a:lnTo>
                <a:lnTo>
                  <a:pt x="276" y="2312"/>
                </a:lnTo>
                <a:lnTo>
                  <a:pt x="274" y="2312"/>
                </a:lnTo>
                <a:lnTo>
                  <a:pt x="274" y="2312"/>
                </a:lnTo>
                <a:lnTo>
                  <a:pt x="274" y="2310"/>
                </a:lnTo>
                <a:lnTo>
                  <a:pt x="274" y="2310"/>
                </a:lnTo>
                <a:lnTo>
                  <a:pt x="274" y="2310"/>
                </a:lnTo>
                <a:lnTo>
                  <a:pt x="274" y="2310"/>
                </a:lnTo>
                <a:lnTo>
                  <a:pt x="274" y="2310"/>
                </a:lnTo>
                <a:lnTo>
                  <a:pt x="274" y="2310"/>
                </a:lnTo>
                <a:lnTo>
                  <a:pt x="278" y="2304"/>
                </a:lnTo>
                <a:lnTo>
                  <a:pt x="282" y="2296"/>
                </a:lnTo>
                <a:lnTo>
                  <a:pt x="282" y="2296"/>
                </a:lnTo>
                <a:lnTo>
                  <a:pt x="304" y="2258"/>
                </a:lnTo>
                <a:lnTo>
                  <a:pt x="304" y="2258"/>
                </a:lnTo>
                <a:lnTo>
                  <a:pt x="312" y="2240"/>
                </a:lnTo>
                <a:lnTo>
                  <a:pt x="312" y="2240"/>
                </a:lnTo>
                <a:lnTo>
                  <a:pt x="394" y="2094"/>
                </a:lnTo>
                <a:lnTo>
                  <a:pt x="434" y="2020"/>
                </a:lnTo>
                <a:lnTo>
                  <a:pt x="468" y="1954"/>
                </a:lnTo>
                <a:lnTo>
                  <a:pt x="468" y="1954"/>
                </a:lnTo>
                <a:lnTo>
                  <a:pt x="458" y="1968"/>
                </a:lnTo>
                <a:lnTo>
                  <a:pt x="452" y="1980"/>
                </a:lnTo>
                <a:lnTo>
                  <a:pt x="452" y="1980"/>
                </a:lnTo>
                <a:lnTo>
                  <a:pt x="474" y="1940"/>
                </a:lnTo>
                <a:lnTo>
                  <a:pt x="490" y="1908"/>
                </a:lnTo>
                <a:lnTo>
                  <a:pt x="490" y="1908"/>
                </a:lnTo>
                <a:lnTo>
                  <a:pt x="468" y="1946"/>
                </a:lnTo>
                <a:lnTo>
                  <a:pt x="468" y="1946"/>
                </a:lnTo>
                <a:lnTo>
                  <a:pt x="474" y="1930"/>
                </a:lnTo>
                <a:lnTo>
                  <a:pt x="476" y="1924"/>
                </a:lnTo>
                <a:lnTo>
                  <a:pt x="474" y="1920"/>
                </a:lnTo>
                <a:lnTo>
                  <a:pt x="474" y="1920"/>
                </a:lnTo>
                <a:lnTo>
                  <a:pt x="462" y="1938"/>
                </a:lnTo>
                <a:lnTo>
                  <a:pt x="462" y="1938"/>
                </a:lnTo>
                <a:lnTo>
                  <a:pt x="394" y="1872"/>
                </a:lnTo>
                <a:lnTo>
                  <a:pt x="394" y="1872"/>
                </a:lnTo>
                <a:lnTo>
                  <a:pt x="414" y="1882"/>
                </a:lnTo>
                <a:lnTo>
                  <a:pt x="432" y="1888"/>
                </a:lnTo>
                <a:lnTo>
                  <a:pt x="432" y="1888"/>
                </a:lnTo>
                <a:lnTo>
                  <a:pt x="432" y="1886"/>
                </a:lnTo>
                <a:lnTo>
                  <a:pt x="428" y="1884"/>
                </a:lnTo>
                <a:lnTo>
                  <a:pt x="424" y="1876"/>
                </a:lnTo>
                <a:lnTo>
                  <a:pt x="424" y="1876"/>
                </a:lnTo>
                <a:lnTo>
                  <a:pt x="432" y="1882"/>
                </a:lnTo>
                <a:lnTo>
                  <a:pt x="438" y="1884"/>
                </a:lnTo>
                <a:lnTo>
                  <a:pt x="440" y="1884"/>
                </a:lnTo>
                <a:lnTo>
                  <a:pt x="440" y="1880"/>
                </a:lnTo>
                <a:lnTo>
                  <a:pt x="430" y="1868"/>
                </a:lnTo>
                <a:lnTo>
                  <a:pt x="414" y="1852"/>
                </a:lnTo>
                <a:lnTo>
                  <a:pt x="414" y="1852"/>
                </a:lnTo>
                <a:lnTo>
                  <a:pt x="424" y="1860"/>
                </a:lnTo>
                <a:lnTo>
                  <a:pt x="426" y="1860"/>
                </a:lnTo>
                <a:lnTo>
                  <a:pt x="426" y="1860"/>
                </a:lnTo>
                <a:lnTo>
                  <a:pt x="426" y="1860"/>
                </a:lnTo>
                <a:lnTo>
                  <a:pt x="416" y="1848"/>
                </a:lnTo>
                <a:lnTo>
                  <a:pt x="412" y="1842"/>
                </a:lnTo>
                <a:lnTo>
                  <a:pt x="410" y="1836"/>
                </a:lnTo>
                <a:lnTo>
                  <a:pt x="404" y="1830"/>
                </a:lnTo>
                <a:lnTo>
                  <a:pt x="404" y="1830"/>
                </a:lnTo>
                <a:lnTo>
                  <a:pt x="390" y="1814"/>
                </a:lnTo>
                <a:lnTo>
                  <a:pt x="370" y="1790"/>
                </a:lnTo>
                <a:lnTo>
                  <a:pt x="370" y="1790"/>
                </a:lnTo>
                <a:lnTo>
                  <a:pt x="344" y="1762"/>
                </a:lnTo>
                <a:lnTo>
                  <a:pt x="316" y="1730"/>
                </a:lnTo>
                <a:lnTo>
                  <a:pt x="316" y="1730"/>
                </a:lnTo>
                <a:lnTo>
                  <a:pt x="286" y="1694"/>
                </a:lnTo>
                <a:lnTo>
                  <a:pt x="258" y="1656"/>
                </a:lnTo>
                <a:lnTo>
                  <a:pt x="232" y="1618"/>
                </a:lnTo>
                <a:lnTo>
                  <a:pt x="212" y="1582"/>
                </a:lnTo>
                <a:lnTo>
                  <a:pt x="212" y="1582"/>
                </a:lnTo>
                <a:lnTo>
                  <a:pt x="186" y="1536"/>
                </a:lnTo>
                <a:lnTo>
                  <a:pt x="164" y="1490"/>
                </a:lnTo>
                <a:lnTo>
                  <a:pt x="144" y="1442"/>
                </a:lnTo>
                <a:lnTo>
                  <a:pt x="128" y="1394"/>
                </a:lnTo>
                <a:lnTo>
                  <a:pt x="116" y="1346"/>
                </a:lnTo>
                <a:lnTo>
                  <a:pt x="106" y="1298"/>
                </a:lnTo>
                <a:lnTo>
                  <a:pt x="98" y="1250"/>
                </a:lnTo>
                <a:lnTo>
                  <a:pt x="94" y="1204"/>
                </a:lnTo>
                <a:lnTo>
                  <a:pt x="94" y="1204"/>
                </a:lnTo>
                <a:lnTo>
                  <a:pt x="92" y="1156"/>
                </a:lnTo>
                <a:lnTo>
                  <a:pt x="94" y="1110"/>
                </a:lnTo>
                <a:lnTo>
                  <a:pt x="98" y="1066"/>
                </a:lnTo>
                <a:lnTo>
                  <a:pt x="104" y="1020"/>
                </a:lnTo>
                <a:lnTo>
                  <a:pt x="104" y="1020"/>
                </a:lnTo>
                <a:lnTo>
                  <a:pt x="114" y="978"/>
                </a:lnTo>
                <a:lnTo>
                  <a:pt x="124" y="936"/>
                </a:lnTo>
                <a:lnTo>
                  <a:pt x="124" y="936"/>
                </a:lnTo>
                <a:lnTo>
                  <a:pt x="138" y="894"/>
                </a:lnTo>
                <a:lnTo>
                  <a:pt x="138" y="894"/>
                </a:lnTo>
                <a:lnTo>
                  <a:pt x="154" y="856"/>
                </a:lnTo>
                <a:lnTo>
                  <a:pt x="154" y="856"/>
                </a:lnTo>
                <a:lnTo>
                  <a:pt x="154" y="856"/>
                </a:lnTo>
                <a:lnTo>
                  <a:pt x="154" y="858"/>
                </a:lnTo>
                <a:lnTo>
                  <a:pt x="154" y="864"/>
                </a:lnTo>
                <a:lnTo>
                  <a:pt x="154" y="868"/>
                </a:lnTo>
                <a:lnTo>
                  <a:pt x="154" y="870"/>
                </a:lnTo>
                <a:lnTo>
                  <a:pt x="156" y="870"/>
                </a:lnTo>
                <a:lnTo>
                  <a:pt x="156" y="870"/>
                </a:lnTo>
                <a:lnTo>
                  <a:pt x="160" y="862"/>
                </a:lnTo>
                <a:lnTo>
                  <a:pt x="164" y="854"/>
                </a:lnTo>
                <a:lnTo>
                  <a:pt x="164" y="854"/>
                </a:lnTo>
                <a:lnTo>
                  <a:pt x="160" y="864"/>
                </a:lnTo>
                <a:lnTo>
                  <a:pt x="160" y="868"/>
                </a:lnTo>
                <a:lnTo>
                  <a:pt x="160" y="868"/>
                </a:lnTo>
                <a:lnTo>
                  <a:pt x="160" y="868"/>
                </a:lnTo>
                <a:lnTo>
                  <a:pt x="160" y="868"/>
                </a:lnTo>
                <a:lnTo>
                  <a:pt x="166" y="856"/>
                </a:lnTo>
                <a:lnTo>
                  <a:pt x="166" y="856"/>
                </a:lnTo>
                <a:lnTo>
                  <a:pt x="166" y="856"/>
                </a:lnTo>
                <a:lnTo>
                  <a:pt x="168" y="858"/>
                </a:lnTo>
                <a:lnTo>
                  <a:pt x="168" y="860"/>
                </a:lnTo>
                <a:lnTo>
                  <a:pt x="170" y="858"/>
                </a:lnTo>
                <a:lnTo>
                  <a:pt x="170" y="858"/>
                </a:lnTo>
                <a:lnTo>
                  <a:pt x="178" y="840"/>
                </a:lnTo>
                <a:lnTo>
                  <a:pt x="184" y="832"/>
                </a:lnTo>
                <a:lnTo>
                  <a:pt x="184" y="832"/>
                </a:lnTo>
                <a:lnTo>
                  <a:pt x="184" y="836"/>
                </a:lnTo>
                <a:lnTo>
                  <a:pt x="184" y="836"/>
                </a:lnTo>
                <a:lnTo>
                  <a:pt x="178" y="846"/>
                </a:lnTo>
                <a:lnTo>
                  <a:pt x="178" y="846"/>
                </a:lnTo>
                <a:lnTo>
                  <a:pt x="182" y="842"/>
                </a:lnTo>
                <a:lnTo>
                  <a:pt x="186" y="832"/>
                </a:lnTo>
                <a:lnTo>
                  <a:pt x="192" y="822"/>
                </a:lnTo>
                <a:lnTo>
                  <a:pt x="194" y="816"/>
                </a:lnTo>
                <a:lnTo>
                  <a:pt x="194" y="816"/>
                </a:lnTo>
                <a:lnTo>
                  <a:pt x="196" y="820"/>
                </a:lnTo>
                <a:lnTo>
                  <a:pt x="198" y="820"/>
                </a:lnTo>
                <a:lnTo>
                  <a:pt x="200" y="818"/>
                </a:lnTo>
                <a:lnTo>
                  <a:pt x="200" y="818"/>
                </a:lnTo>
                <a:lnTo>
                  <a:pt x="224" y="772"/>
                </a:lnTo>
                <a:lnTo>
                  <a:pt x="254" y="724"/>
                </a:lnTo>
                <a:lnTo>
                  <a:pt x="288" y="672"/>
                </a:lnTo>
                <a:lnTo>
                  <a:pt x="328" y="622"/>
                </a:lnTo>
                <a:lnTo>
                  <a:pt x="328" y="622"/>
                </a:lnTo>
                <a:lnTo>
                  <a:pt x="372" y="572"/>
                </a:lnTo>
                <a:lnTo>
                  <a:pt x="420" y="524"/>
                </a:lnTo>
                <a:lnTo>
                  <a:pt x="470" y="478"/>
                </a:lnTo>
                <a:lnTo>
                  <a:pt x="522" y="438"/>
                </a:lnTo>
                <a:lnTo>
                  <a:pt x="522" y="438"/>
                </a:lnTo>
                <a:lnTo>
                  <a:pt x="540" y="426"/>
                </a:lnTo>
                <a:lnTo>
                  <a:pt x="540" y="426"/>
                </a:lnTo>
                <a:lnTo>
                  <a:pt x="582" y="396"/>
                </a:lnTo>
                <a:lnTo>
                  <a:pt x="624" y="368"/>
                </a:lnTo>
                <a:lnTo>
                  <a:pt x="666" y="344"/>
                </a:lnTo>
                <a:lnTo>
                  <a:pt x="710" y="320"/>
                </a:lnTo>
                <a:lnTo>
                  <a:pt x="710" y="320"/>
                </a:lnTo>
                <a:lnTo>
                  <a:pt x="756" y="298"/>
                </a:lnTo>
                <a:lnTo>
                  <a:pt x="800" y="278"/>
                </a:lnTo>
                <a:lnTo>
                  <a:pt x="846" y="258"/>
                </a:lnTo>
                <a:lnTo>
                  <a:pt x="890" y="242"/>
                </a:lnTo>
                <a:lnTo>
                  <a:pt x="890" y="242"/>
                </a:lnTo>
                <a:lnTo>
                  <a:pt x="936" y="226"/>
                </a:lnTo>
                <a:lnTo>
                  <a:pt x="982" y="212"/>
                </a:lnTo>
                <a:lnTo>
                  <a:pt x="1030" y="198"/>
                </a:lnTo>
                <a:lnTo>
                  <a:pt x="1076" y="186"/>
                </a:lnTo>
                <a:lnTo>
                  <a:pt x="1076" y="186"/>
                </a:lnTo>
                <a:lnTo>
                  <a:pt x="1122" y="176"/>
                </a:lnTo>
                <a:lnTo>
                  <a:pt x="1170" y="168"/>
                </a:lnTo>
                <a:lnTo>
                  <a:pt x="1264" y="154"/>
                </a:lnTo>
                <a:lnTo>
                  <a:pt x="1264" y="154"/>
                </a:lnTo>
                <a:lnTo>
                  <a:pt x="1358" y="146"/>
                </a:lnTo>
                <a:lnTo>
                  <a:pt x="1406" y="144"/>
                </a:lnTo>
                <a:lnTo>
                  <a:pt x="1454" y="144"/>
                </a:lnTo>
                <a:lnTo>
                  <a:pt x="1500" y="144"/>
                </a:lnTo>
                <a:lnTo>
                  <a:pt x="1548" y="146"/>
                </a:lnTo>
                <a:lnTo>
                  <a:pt x="1596" y="148"/>
                </a:lnTo>
                <a:lnTo>
                  <a:pt x="1644" y="152"/>
                </a:lnTo>
                <a:lnTo>
                  <a:pt x="1644" y="152"/>
                </a:lnTo>
                <a:lnTo>
                  <a:pt x="1690" y="158"/>
                </a:lnTo>
                <a:lnTo>
                  <a:pt x="1738" y="164"/>
                </a:lnTo>
                <a:lnTo>
                  <a:pt x="1738" y="164"/>
                </a:lnTo>
                <a:lnTo>
                  <a:pt x="1786" y="174"/>
                </a:lnTo>
                <a:lnTo>
                  <a:pt x="1832" y="182"/>
                </a:lnTo>
                <a:lnTo>
                  <a:pt x="1832" y="182"/>
                </a:lnTo>
                <a:lnTo>
                  <a:pt x="1880" y="194"/>
                </a:lnTo>
                <a:lnTo>
                  <a:pt x="1928" y="206"/>
                </a:lnTo>
                <a:lnTo>
                  <a:pt x="1928" y="206"/>
                </a:lnTo>
                <a:lnTo>
                  <a:pt x="1974" y="220"/>
                </a:lnTo>
                <a:lnTo>
                  <a:pt x="2020" y="236"/>
                </a:lnTo>
                <a:lnTo>
                  <a:pt x="2020" y="236"/>
                </a:lnTo>
                <a:lnTo>
                  <a:pt x="2068" y="254"/>
                </a:lnTo>
                <a:lnTo>
                  <a:pt x="2116" y="274"/>
                </a:lnTo>
                <a:lnTo>
                  <a:pt x="2164" y="294"/>
                </a:lnTo>
                <a:lnTo>
                  <a:pt x="2210" y="318"/>
                </a:lnTo>
                <a:lnTo>
                  <a:pt x="2210" y="318"/>
                </a:lnTo>
                <a:lnTo>
                  <a:pt x="2256" y="342"/>
                </a:lnTo>
                <a:lnTo>
                  <a:pt x="2302" y="368"/>
                </a:lnTo>
                <a:lnTo>
                  <a:pt x="2346" y="396"/>
                </a:lnTo>
                <a:lnTo>
                  <a:pt x="2388" y="426"/>
                </a:lnTo>
                <a:lnTo>
                  <a:pt x="2388" y="426"/>
                </a:lnTo>
                <a:lnTo>
                  <a:pt x="2430" y="458"/>
                </a:lnTo>
                <a:lnTo>
                  <a:pt x="2470" y="490"/>
                </a:lnTo>
                <a:lnTo>
                  <a:pt x="2508" y="526"/>
                </a:lnTo>
                <a:lnTo>
                  <a:pt x="2544" y="562"/>
                </a:lnTo>
                <a:lnTo>
                  <a:pt x="2580" y="598"/>
                </a:lnTo>
                <a:lnTo>
                  <a:pt x="2612" y="638"/>
                </a:lnTo>
                <a:lnTo>
                  <a:pt x="2642" y="678"/>
                </a:lnTo>
                <a:lnTo>
                  <a:pt x="2670" y="718"/>
                </a:lnTo>
                <a:lnTo>
                  <a:pt x="2670" y="718"/>
                </a:lnTo>
                <a:lnTo>
                  <a:pt x="2682" y="736"/>
                </a:lnTo>
                <a:lnTo>
                  <a:pt x="2682" y="736"/>
                </a:lnTo>
                <a:lnTo>
                  <a:pt x="2706" y="776"/>
                </a:lnTo>
                <a:lnTo>
                  <a:pt x="2728" y="820"/>
                </a:lnTo>
                <a:lnTo>
                  <a:pt x="2748" y="866"/>
                </a:lnTo>
                <a:lnTo>
                  <a:pt x="2766" y="912"/>
                </a:lnTo>
                <a:lnTo>
                  <a:pt x="2766" y="912"/>
                </a:lnTo>
                <a:lnTo>
                  <a:pt x="2780" y="960"/>
                </a:lnTo>
                <a:lnTo>
                  <a:pt x="2792" y="1006"/>
                </a:lnTo>
                <a:lnTo>
                  <a:pt x="2800" y="1048"/>
                </a:lnTo>
                <a:lnTo>
                  <a:pt x="2806" y="1088"/>
                </a:lnTo>
                <a:lnTo>
                  <a:pt x="2806" y="1088"/>
                </a:lnTo>
                <a:lnTo>
                  <a:pt x="2804" y="1070"/>
                </a:lnTo>
                <a:lnTo>
                  <a:pt x="2804" y="1054"/>
                </a:lnTo>
                <a:lnTo>
                  <a:pt x="2804" y="1054"/>
                </a:lnTo>
                <a:lnTo>
                  <a:pt x="2808" y="1084"/>
                </a:lnTo>
                <a:lnTo>
                  <a:pt x="2808" y="1084"/>
                </a:lnTo>
                <a:lnTo>
                  <a:pt x="2810" y="1106"/>
                </a:lnTo>
                <a:lnTo>
                  <a:pt x="2810" y="1106"/>
                </a:lnTo>
                <a:lnTo>
                  <a:pt x="2814" y="1148"/>
                </a:lnTo>
                <a:lnTo>
                  <a:pt x="2814" y="1148"/>
                </a:lnTo>
                <a:lnTo>
                  <a:pt x="2812" y="1096"/>
                </a:lnTo>
                <a:lnTo>
                  <a:pt x="2812" y="1096"/>
                </a:lnTo>
                <a:lnTo>
                  <a:pt x="2816" y="1116"/>
                </a:lnTo>
                <a:lnTo>
                  <a:pt x="2818" y="1122"/>
                </a:lnTo>
                <a:lnTo>
                  <a:pt x="2820" y="1126"/>
                </a:lnTo>
                <a:lnTo>
                  <a:pt x="2820" y="1126"/>
                </a:lnTo>
                <a:lnTo>
                  <a:pt x="2820" y="1098"/>
                </a:lnTo>
                <a:lnTo>
                  <a:pt x="2820" y="1098"/>
                </a:lnTo>
                <a:lnTo>
                  <a:pt x="2818" y="1070"/>
                </a:lnTo>
                <a:lnTo>
                  <a:pt x="2818" y="1070"/>
                </a:lnTo>
                <a:lnTo>
                  <a:pt x="2820" y="1078"/>
                </a:lnTo>
                <a:lnTo>
                  <a:pt x="2820" y="1074"/>
                </a:lnTo>
                <a:lnTo>
                  <a:pt x="2822" y="1058"/>
                </a:lnTo>
                <a:lnTo>
                  <a:pt x="2822" y="1058"/>
                </a:lnTo>
                <a:lnTo>
                  <a:pt x="2824" y="1074"/>
                </a:lnTo>
                <a:lnTo>
                  <a:pt x="2826" y="1082"/>
                </a:lnTo>
                <a:lnTo>
                  <a:pt x="2826" y="1082"/>
                </a:lnTo>
                <a:lnTo>
                  <a:pt x="2822" y="1048"/>
                </a:lnTo>
                <a:lnTo>
                  <a:pt x="2822" y="1048"/>
                </a:lnTo>
                <a:lnTo>
                  <a:pt x="2818" y="1012"/>
                </a:lnTo>
                <a:lnTo>
                  <a:pt x="2818" y="1012"/>
                </a:lnTo>
                <a:lnTo>
                  <a:pt x="2814" y="978"/>
                </a:lnTo>
                <a:lnTo>
                  <a:pt x="2808" y="948"/>
                </a:lnTo>
                <a:lnTo>
                  <a:pt x="2808" y="948"/>
                </a:lnTo>
                <a:lnTo>
                  <a:pt x="2824" y="1008"/>
                </a:lnTo>
                <a:lnTo>
                  <a:pt x="2830" y="1030"/>
                </a:lnTo>
                <a:lnTo>
                  <a:pt x="2838" y="1046"/>
                </a:lnTo>
                <a:lnTo>
                  <a:pt x="2838" y="1046"/>
                </a:lnTo>
                <a:lnTo>
                  <a:pt x="2842" y="1040"/>
                </a:lnTo>
                <a:lnTo>
                  <a:pt x="2846" y="1036"/>
                </a:lnTo>
                <a:lnTo>
                  <a:pt x="2846" y="1036"/>
                </a:lnTo>
                <a:lnTo>
                  <a:pt x="2850" y="1040"/>
                </a:lnTo>
                <a:lnTo>
                  <a:pt x="2856" y="1048"/>
                </a:lnTo>
                <a:lnTo>
                  <a:pt x="2856" y="1048"/>
                </a:lnTo>
                <a:lnTo>
                  <a:pt x="2856" y="1028"/>
                </a:lnTo>
                <a:lnTo>
                  <a:pt x="2856" y="1028"/>
                </a:lnTo>
                <a:lnTo>
                  <a:pt x="2856" y="1026"/>
                </a:lnTo>
                <a:lnTo>
                  <a:pt x="2856" y="1026"/>
                </a:lnTo>
                <a:lnTo>
                  <a:pt x="2862" y="1082"/>
                </a:lnTo>
                <a:lnTo>
                  <a:pt x="2864" y="1136"/>
                </a:lnTo>
                <a:lnTo>
                  <a:pt x="2864" y="1136"/>
                </a:lnTo>
                <a:lnTo>
                  <a:pt x="2864" y="1170"/>
                </a:lnTo>
                <a:lnTo>
                  <a:pt x="2864" y="1170"/>
                </a:lnTo>
                <a:lnTo>
                  <a:pt x="2862" y="1170"/>
                </a:lnTo>
                <a:lnTo>
                  <a:pt x="2862" y="1170"/>
                </a:lnTo>
                <a:lnTo>
                  <a:pt x="2860" y="1182"/>
                </a:lnTo>
                <a:lnTo>
                  <a:pt x="2858" y="1188"/>
                </a:lnTo>
                <a:lnTo>
                  <a:pt x="2856" y="1192"/>
                </a:lnTo>
                <a:lnTo>
                  <a:pt x="2854" y="1198"/>
                </a:lnTo>
                <a:lnTo>
                  <a:pt x="2854" y="1198"/>
                </a:lnTo>
                <a:lnTo>
                  <a:pt x="2846" y="1240"/>
                </a:lnTo>
                <a:lnTo>
                  <a:pt x="2834" y="1304"/>
                </a:lnTo>
                <a:lnTo>
                  <a:pt x="2834" y="1304"/>
                </a:lnTo>
                <a:lnTo>
                  <a:pt x="2826" y="1340"/>
                </a:lnTo>
                <a:lnTo>
                  <a:pt x="2820" y="1358"/>
                </a:lnTo>
                <a:lnTo>
                  <a:pt x="2820" y="1358"/>
                </a:lnTo>
                <a:lnTo>
                  <a:pt x="2816" y="1376"/>
                </a:lnTo>
                <a:lnTo>
                  <a:pt x="2816" y="1376"/>
                </a:lnTo>
                <a:lnTo>
                  <a:pt x="2804" y="1410"/>
                </a:lnTo>
                <a:lnTo>
                  <a:pt x="2804" y="1410"/>
                </a:lnTo>
                <a:lnTo>
                  <a:pt x="2792" y="1442"/>
                </a:lnTo>
                <a:lnTo>
                  <a:pt x="2792" y="1442"/>
                </a:lnTo>
                <a:lnTo>
                  <a:pt x="2776" y="1480"/>
                </a:lnTo>
                <a:lnTo>
                  <a:pt x="2760" y="1518"/>
                </a:lnTo>
                <a:lnTo>
                  <a:pt x="2740" y="1554"/>
                </a:lnTo>
                <a:lnTo>
                  <a:pt x="2720" y="1590"/>
                </a:lnTo>
                <a:lnTo>
                  <a:pt x="2720" y="1590"/>
                </a:lnTo>
                <a:lnTo>
                  <a:pt x="2698" y="1624"/>
                </a:lnTo>
                <a:lnTo>
                  <a:pt x="2676" y="1656"/>
                </a:lnTo>
                <a:lnTo>
                  <a:pt x="2652" y="1686"/>
                </a:lnTo>
                <a:lnTo>
                  <a:pt x="2626" y="1716"/>
                </a:lnTo>
                <a:lnTo>
                  <a:pt x="2626" y="1716"/>
                </a:lnTo>
                <a:lnTo>
                  <a:pt x="2602" y="1744"/>
                </a:lnTo>
                <a:lnTo>
                  <a:pt x="2576" y="1772"/>
                </a:lnTo>
                <a:lnTo>
                  <a:pt x="2550" y="1796"/>
                </a:lnTo>
                <a:lnTo>
                  <a:pt x="2522" y="1822"/>
                </a:lnTo>
                <a:lnTo>
                  <a:pt x="2468" y="1866"/>
                </a:lnTo>
                <a:lnTo>
                  <a:pt x="2412" y="1906"/>
                </a:lnTo>
                <a:lnTo>
                  <a:pt x="2412" y="1906"/>
                </a:lnTo>
                <a:lnTo>
                  <a:pt x="2412" y="1904"/>
                </a:lnTo>
                <a:lnTo>
                  <a:pt x="2414" y="1900"/>
                </a:lnTo>
                <a:lnTo>
                  <a:pt x="2416" y="1896"/>
                </a:lnTo>
                <a:lnTo>
                  <a:pt x="2416" y="1894"/>
                </a:lnTo>
                <a:lnTo>
                  <a:pt x="2416" y="1894"/>
                </a:lnTo>
                <a:lnTo>
                  <a:pt x="2410" y="1898"/>
                </a:lnTo>
                <a:lnTo>
                  <a:pt x="2404" y="1902"/>
                </a:lnTo>
                <a:lnTo>
                  <a:pt x="2404" y="1902"/>
                </a:lnTo>
                <a:lnTo>
                  <a:pt x="2410" y="1896"/>
                </a:lnTo>
                <a:lnTo>
                  <a:pt x="2412" y="1894"/>
                </a:lnTo>
                <a:lnTo>
                  <a:pt x="2410" y="1892"/>
                </a:lnTo>
                <a:lnTo>
                  <a:pt x="2410" y="1892"/>
                </a:lnTo>
                <a:lnTo>
                  <a:pt x="2402" y="1898"/>
                </a:lnTo>
                <a:lnTo>
                  <a:pt x="2402" y="1898"/>
                </a:lnTo>
                <a:lnTo>
                  <a:pt x="2402" y="1898"/>
                </a:lnTo>
                <a:lnTo>
                  <a:pt x="2402" y="1896"/>
                </a:lnTo>
                <a:lnTo>
                  <a:pt x="2402" y="1896"/>
                </a:lnTo>
                <a:lnTo>
                  <a:pt x="2400" y="1896"/>
                </a:lnTo>
                <a:lnTo>
                  <a:pt x="2400" y="1896"/>
                </a:lnTo>
                <a:lnTo>
                  <a:pt x="2386" y="1904"/>
                </a:lnTo>
                <a:lnTo>
                  <a:pt x="2378" y="1906"/>
                </a:lnTo>
                <a:lnTo>
                  <a:pt x="2378" y="1906"/>
                </a:lnTo>
                <a:lnTo>
                  <a:pt x="2380" y="1904"/>
                </a:lnTo>
                <a:lnTo>
                  <a:pt x="2380" y="1904"/>
                </a:lnTo>
                <a:lnTo>
                  <a:pt x="2388" y="1898"/>
                </a:lnTo>
                <a:lnTo>
                  <a:pt x="2388" y="1898"/>
                </a:lnTo>
                <a:lnTo>
                  <a:pt x="2384" y="1900"/>
                </a:lnTo>
                <a:lnTo>
                  <a:pt x="2376" y="1904"/>
                </a:lnTo>
                <a:lnTo>
                  <a:pt x="2376" y="1904"/>
                </a:lnTo>
                <a:lnTo>
                  <a:pt x="2368" y="1910"/>
                </a:lnTo>
                <a:lnTo>
                  <a:pt x="2364" y="1912"/>
                </a:lnTo>
                <a:lnTo>
                  <a:pt x="2364" y="1912"/>
                </a:lnTo>
                <a:lnTo>
                  <a:pt x="2364" y="1908"/>
                </a:lnTo>
                <a:lnTo>
                  <a:pt x="2364" y="1908"/>
                </a:lnTo>
                <a:lnTo>
                  <a:pt x="2360" y="1908"/>
                </a:lnTo>
                <a:lnTo>
                  <a:pt x="2360" y="1908"/>
                </a:lnTo>
                <a:lnTo>
                  <a:pt x="2282" y="1952"/>
                </a:lnTo>
                <a:lnTo>
                  <a:pt x="2238" y="1976"/>
                </a:lnTo>
                <a:lnTo>
                  <a:pt x="2190" y="2000"/>
                </a:lnTo>
                <a:lnTo>
                  <a:pt x="2190" y="2000"/>
                </a:lnTo>
                <a:lnTo>
                  <a:pt x="2142" y="2022"/>
                </a:lnTo>
                <a:lnTo>
                  <a:pt x="2090" y="2042"/>
                </a:lnTo>
                <a:lnTo>
                  <a:pt x="2040" y="2062"/>
                </a:lnTo>
                <a:lnTo>
                  <a:pt x="1988" y="2078"/>
                </a:lnTo>
                <a:lnTo>
                  <a:pt x="1988" y="2078"/>
                </a:lnTo>
                <a:lnTo>
                  <a:pt x="1970" y="2084"/>
                </a:lnTo>
                <a:lnTo>
                  <a:pt x="1970" y="2084"/>
                </a:lnTo>
                <a:lnTo>
                  <a:pt x="1892" y="2104"/>
                </a:lnTo>
                <a:lnTo>
                  <a:pt x="1812" y="2122"/>
                </a:lnTo>
                <a:lnTo>
                  <a:pt x="1734" y="2136"/>
                </a:lnTo>
                <a:lnTo>
                  <a:pt x="1656" y="2146"/>
                </a:lnTo>
                <a:lnTo>
                  <a:pt x="1656" y="21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3048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63688" y="1131591"/>
            <a:ext cx="6264695" cy="3348096"/>
          </a:xfrm>
          <a:prstGeom prst="rect">
            <a:avLst/>
          </a:prstGeom>
          <a:noFill/>
        </p:spPr>
        <p:txBody>
          <a:bodyPr wrap="square" rtlCol="0">
            <a:spAutoFit/>
          </a:bodyPr>
          <a:lstStyle/>
          <a:p>
            <a:pPr>
              <a:lnSpc>
                <a:spcPct val="107000"/>
              </a:lnSpc>
              <a:spcAft>
                <a:spcPts val="800"/>
              </a:spcAft>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Green and Blue  Infrastructure:</a:t>
            </a:r>
          </a:p>
          <a:p>
            <a:pPr marL="342900" lvl="0" indent="-342900">
              <a:lnSpc>
                <a:spcPct val="107000"/>
              </a:lnSpc>
              <a:spcAft>
                <a:spcPts val="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Could the proposed green corridor not be more substantial to preserve rural character of the village of Wavendon?</a:t>
            </a:r>
          </a:p>
          <a:p>
            <a:pPr marL="342900" lvl="0" indent="-342900">
              <a:lnSpc>
                <a:spcPct val="107000"/>
              </a:lnSpc>
              <a:spcAft>
                <a:spcPts val="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Why buffer in Wavendon is slimmer than Woburn sands  than Woburn sands and Bow Brickhill ?</a:t>
            </a:r>
          </a:p>
          <a:p>
            <a:pPr marL="342900" lvl="0" indent="-342900">
              <a:lnSpc>
                <a:spcPct val="107000"/>
              </a:lnSpc>
              <a:spcAft>
                <a:spcPts val="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Could Brown’s Wood linear park be wider?</a:t>
            </a:r>
          </a:p>
          <a:p>
            <a:pPr marL="342900" lvl="0" indent="-342900">
              <a:lnSpc>
                <a:spcPct val="107000"/>
              </a:lnSpc>
              <a:spcAft>
                <a:spcPts val="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is the width of the corridor along Marston Vale Line?</a:t>
            </a:r>
          </a:p>
          <a:p>
            <a:pPr marL="342900" lvl="0" indent="-342900">
              <a:lnSpc>
                <a:spcPct val="107000"/>
              </a:lnSpc>
              <a:spcAft>
                <a:spcPts val="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Could greenspaces continue into new linear park stretching from the </a:t>
            </a:r>
            <a:r>
              <a:rPr lang="en-GB"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Caldecotte</a:t>
            </a: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Brook northwards to Wavendon village, along the southern boundary of the village as a wide green buffer, across Newport Road, and linking into the Proposed Wavendon Park (the former Wavendon golf course)?</a:t>
            </a:r>
          </a:p>
          <a:p>
            <a:pPr marL="342900" lvl="0" indent="-342900">
              <a:lnSpc>
                <a:spcPct val="107000"/>
              </a:lnSpc>
              <a:spcAft>
                <a:spcPts val="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Does the lake have to become part of the Parks Trusts network? Is there a Health and Safety report detailing the suitability of the lake becoming part of a public area and what recommendations does this have?</a:t>
            </a:r>
          </a:p>
          <a:p>
            <a:pPr marL="342900" lvl="0" indent="-342900">
              <a:lnSpc>
                <a:spcPct val="107000"/>
              </a:lnSpc>
              <a:spcAft>
                <a:spcPts val="80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Vauxhall AC could continue their tenure of the lake if the lake becomes part of Parks Trust?</a:t>
            </a: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4197224"/>
            <a:ext cx="1108058" cy="752709"/>
          </a:xfrm>
          <a:prstGeom prst="rect">
            <a:avLst/>
          </a:prstGeom>
          <a:noFill/>
          <a:ln>
            <a:noFill/>
          </a:ln>
        </p:spPr>
      </p:pic>
      <p:sp>
        <p:nvSpPr>
          <p:cNvPr id="17" name="Freeform 6"/>
          <p:cNvSpPr>
            <a:spLocks noEditPoints="1"/>
          </p:cNvSpPr>
          <p:nvPr/>
        </p:nvSpPr>
        <p:spPr bwMode="auto">
          <a:xfrm>
            <a:off x="323528" y="51470"/>
            <a:ext cx="8712968" cy="5184576"/>
          </a:xfrm>
          <a:custGeom>
            <a:avLst/>
            <a:gdLst>
              <a:gd name="T0" fmla="*/ 2800 w 2896"/>
              <a:gd name="T1" fmla="*/ 1578 h 2438"/>
              <a:gd name="T2" fmla="*/ 2744 w 2896"/>
              <a:gd name="T3" fmla="*/ 1658 h 2438"/>
              <a:gd name="T4" fmla="*/ 2468 w 2896"/>
              <a:gd name="T5" fmla="*/ 1940 h 2438"/>
              <a:gd name="T6" fmla="*/ 2224 w 2896"/>
              <a:gd name="T7" fmla="*/ 2082 h 2438"/>
              <a:gd name="T8" fmla="*/ 1990 w 2896"/>
              <a:gd name="T9" fmla="*/ 2170 h 2438"/>
              <a:gd name="T10" fmla="*/ 2546 w 2896"/>
              <a:gd name="T11" fmla="*/ 1868 h 2438"/>
              <a:gd name="T12" fmla="*/ 2820 w 2896"/>
              <a:gd name="T13" fmla="*/ 1502 h 2438"/>
              <a:gd name="T14" fmla="*/ 2880 w 2896"/>
              <a:gd name="T15" fmla="*/ 1152 h 2438"/>
              <a:gd name="T16" fmla="*/ 2844 w 2896"/>
              <a:gd name="T17" fmla="*/ 888 h 2438"/>
              <a:gd name="T18" fmla="*/ 2626 w 2896"/>
              <a:gd name="T19" fmla="*/ 510 h 2438"/>
              <a:gd name="T20" fmla="*/ 2578 w 2896"/>
              <a:gd name="T21" fmla="*/ 424 h 2438"/>
              <a:gd name="T22" fmla="*/ 2384 w 2896"/>
              <a:gd name="T23" fmla="*/ 256 h 2438"/>
              <a:gd name="T24" fmla="*/ 2090 w 2896"/>
              <a:gd name="T25" fmla="*/ 110 h 2438"/>
              <a:gd name="T26" fmla="*/ 1528 w 2896"/>
              <a:gd name="T27" fmla="*/ 2 h 2438"/>
              <a:gd name="T28" fmla="*/ 1062 w 2896"/>
              <a:gd name="T29" fmla="*/ 48 h 2438"/>
              <a:gd name="T30" fmla="*/ 566 w 2896"/>
              <a:gd name="T31" fmla="*/ 244 h 2438"/>
              <a:gd name="T32" fmla="*/ 92 w 2896"/>
              <a:gd name="T33" fmla="*/ 742 h 2438"/>
              <a:gd name="T34" fmla="*/ 52 w 2896"/>
              <a:gd name="T35" fmla="*/ 1440 h 2438"/>
              <a:gd name="T36" fmla="*/ 120 w 2896"/>
              <a:gd name="T37" fmla="*/ 1576 h 2438"/>
              <a:gd name="T38" fmla="*/ 102 w 2896"/>
              <a:gd name="T39" fmla="*/ 1512 h 2438"/>
              <a:gd name="T40" fmla="*/ 68 w 2896"/>
              <a:gd name="T41" fmla="*/ 1394 h 2438"/>
              <a:gd name="T42" fmla="*/ 38 w 2896"/>
              <a:gd name="T43" fmla="*/ 1204 h 2438"/>
              <a:gd name="T44" fmla="*/ 402 w 2896"/>
              <a:gd name="T45" fmla="*/ 1902 h 2438"/>
              <a:gd name="T46" fmla="*/ 408 w 2896"/>
              <a:gd name="T47" fmla="*/ 1954 h 2438"/>
              <a:gd name="T48" fmla="*/ 176 w 2896"/>
              <a:gd name="T49" fmla="*/ 2298 h 2438"/>
              <a:gd name="T50" fmla="*/ 220 w 2896"/>
              <a:gd name="T51" fmla="*/ 2404 h 2438"/>
              <a:gd name="T52" fmla="*/ 236 w 2896"/>
              <a:gd name="T53" fmla="*/ 2430 h 2438"/>
              <a:gd name="T54" fmla="*/ 328 w 2896"/>
              <a:gd name="T55" fmla="*/ 2430 h 2438"/>
              <a:gd name="T56" fmla="*/ 888 w 2896"/>
              <a:gd name="T57" fmla="*/ 2268 h 2438"/>
              <a:gd name="T58" fmla="*/ 994 w 2896"/>
              <a:gd name="T59" fmla="*/ 2234 h 2438"/>
              <a:gd name="T60" fmla="*/ 1404 w 2896"/>
              <a:gd name="T61" fmla="*/ 2294 h 2438"/>
              <a:gd name="T62" fmla="*/ 2128 w 2896"/>
              <a:gd name="T63" fmla="*/ 2172 h 2438"/>
              <a:gd name="T64" fmla="*/ 2564 w 2896"/>
              <a:gd name="T65" fmla="*/ 1912 h 2438"/>
              <a:gd name="T66" fmla="*/ 2830 w 2896"/>
              <a:gd name="T67" fmla="*/ 1564 h 2438"/>
              <a:gd name="T68" fmla="*/ 448 w 2896"/>
              <a:gd name="T69" fmla="*/ 1960 h 2438"/>
              <a:gd name="T70" fmla="*/ 1500 w 2896"/>
              <a:gd name="T71" fmla="*/ 2154 h 2438"/>
              <a:gd name="T72" fmla="*/ 986 w 2896"/>
              <a:gd name="T73" fmla="*/ 2088 h 2438"/>
              <a:gd name="T74" fmla="*/ 276 w 2896"/>
              <a:gd name="T75" fmla="*/ 2312 h 2438"/>
              <a:gd name="T76" fmla="*/ 304 w 2896"/>
              <a:gd name="T77" fmla="*/ 2258 h 2438"/>
              <a:gd name="T78" fmla="*/ 474 w 2896"/>
              <a:gd name="T79" fmla="*/ 1930 h 2438"/>
              <a:gd name="T80" fmla="*/ 432 w 2896"/>
              <a:gd name="T81" fmla="*/ 1882 h 2438"/>
              <a:gd name="T82" fmla="*/ 404 w 2896"/>
              <a:gd name="T83" fmla="*/ 1830 h 2438"/>
              <a:gd name="T84" fmla="*/ 128 w 2896"/>
              <a:gd name="T85" fmla="*/ 1394 h 2438"/>
              <a:gd name="T86" fmla="*/ 138 w 2896"/>
              <a:gd name="T87" fmla="*/ 894 h 2438"/>
              <a:gd name="T88" fmla="*/ 160 w 2896"/>
              <a:gd name="T89" fmla="*/ 868 h 2438"/>
              <a:gd name="T90" fmla="*/ 178 w 2896"/>
              <a:gd name="T91" fmla="*/ 846 h 2438"/>
              <a:gd name="T92" fmla="*/ 328 w 2896"/>
              <a:gd name="T93" fmla="*/ 622 h 2438"/>
              <a:gd name="T94" fmla="*/ 846 w 2896"/>
              <a:gd name="T95" fmla="*/ 258 h 2438"/>
              <a:gd name="T96" fmla="*/ 1500 w 2896"/>
              <a:gd name="T97" fmla="*/ 144 h 2438"/>
              <a:gd name="T98" fmla="*/ 2020 w 2896"/>
              <a:gd name="T99" fmla="*/ 236 h 2438"/>
              <a:gd name="T100" fmla="*/ 2544 w 2896"/>
              <a:gd name="T101" fmla="*/ 562 h 2438"/>
              <a:gd name="T102" fmla="*/ 2800 w 2896"/>
              <a:gd name="T103" fmla="*/ 1048 h 2438"/>
              <a:gd name="T104" fmla="*/ 2818 w 2896"/>
              <a:gd name="T105" fmla="*/ 1122 h 2438"/>
              <a:gd name="T106" fmla="*/ 2822 w 2896"/>
              <a:gd name="T107" fmla="*/ 1048 h 2438"/>
              <a:gd name="T108" fmla="*/ 2856 w 2896"/>
              <a:gd name="T109" fmla="*/ 1048 h 2438"/>
              <a:gd name="T110" fmla="*/ 2854 w 2896"/>
              <a:gd name="T111" fmla="*/ 1198 h 2438"/>
              <a:gd name="T112" fmla="*/ 2760 w 2896"/>
              <a:gd name="T113" fmla="*/ 1518 h 2438"/>
              <a:gd name="T114" fmla="*/ 2412 w 2896"/>
              <a:gd name="T115" fmla="*/ 1906 h 2438"/>
              <a:gd name="T116" fmla="*/ 2402 w 2896"/>
              <a:gd name="T117" fmla="*/ 1898 h 2438"/>
              <a:gd name="T118" fmla="*/ 2368 w 2896"/>
              <a:gd name="T119" fmla="*/ 1910 h 2438"/>
              <a:gd name="T120" fmla="*/ 1988 w 2896"/>
              <a:gd name="T121" fmla="*/ 207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6" h="2438">
                <a:moveTo>
                  <a:pt x="2840" y="1526"/>
                </a:moveTo>
                <a:lnTo>
                  <a:pt x="2840" y="1526"/>
                </a:lnTo>
                <a:lnTo>
                  <a:pt x="2844" y="1512"/>
                </a:lnTo>
                <a:lnTo>
                  <a:pt x="2844" y="1512"/>
                </a:lnTo>
                <a:lnTo>
                  <a:pt x="2838" y="1522"/>
                </a:lnTo>
                <a:lnTo>
                  <a:pt x="2830" y="1534"/>
                </a:lnTo>
                <a:lnTo>
                  <a:pt x="2830" y="1534"/>
                </a:lnTo>
                <a:lnTo>
                  <a:pt x="2822" y="1548"/>
                </a:lnTo>
                <a:lnTo>
                  <a:pt x="2816" y="1558"/>
                </a:lnTo>
                <a:lnTo>
                  <a:pt x="2816" y="1558"/>
                </a:lnTo>
                <a:lnTo>
                  <a:pt x="2816" y="1552"/>
                </a:lnTo>
                <a:lnTo>
                  <a:pt x="2818" y="1550"/>
                </a:lnTo>
                <a:lnTo>
                  <a:pt x="2816" y="1550"/>
                </a:lnTo>
                <a:lnTo>
                  <a:pt x="2816" y="1550"/>
                </a:lnTo>
                <a:lnTo>
                  <a:pt x="2800" y="1578"/>
                </a:lnTo>
                <a:lnTo>
                  <a:pt x="2786" y="1602"/>
                </a:lnTo>
                <a:lnTo>
                  <a:pt x="2786" y="1602"/>
                </a:lnTo>
                <a:lnTo>
                  <a:pt x="2770" y="1626"/>
                </a:lnTo>
                <a:lnTo>
                  <a:pt x="2754" y="1650"/>
                </a:lnTo>
                <a:lnTo>
                  <a:pt x="2754" y="1650"/>
                </a:lnTo>
                <a:lnTo>
                  <a:pt x="2756" y="1644"/>
                </a:lnTo>
                <a:lnTo>
                  <a:pt x="2756" y="1646"/>
                </a:lnTo>
                <a:lnTo>
                  <a:pt x="2754" y="1648"/>
                </a:lnTo>
                <a:lnTo>
                  <a:pt x="2752" y="1648"/>
                </a:lnTo>
                <a:lnTo>
                  <a:pt x="2752" y="1648"/>
                </a:lnTo>
                <a:lnTo>
                  <a:pt x="2758" y="1638"/>
                </a:lnTo>
                <a:lnTo>
                  <a:pt x="2760" y="1634"/>
                </a:lnTo>
                <a:lnTo>
                  <a:pt x="2762" y="1632"/>
                </a:lnTo>
                <a:lnTo>
                  <a:pt x="2762" y="1632"/>
                </a:lnTo>
                <a:lnTo>
                  <a:pt x="2744" y="1658"/>
                </a:lnTo>
                <a:lnTo>
                  <a:pt x="2726" y="1684"/>
                </a:lnTo>
                <a:lnTo>
                  <a:pt x="2690" y="1730"/>
                </a:lnTo>
                <a:lnTo>
                  <a:pt x="2650" y="1774"/>
                </a:lnTo>
                <a:lnTo>
                  <a:pt x="2610" y="1816"/>
                </a:lnTo>
                <a:lnTo>
                  <a:pt x="2610" y="1816"/>
                </a:lnTo>
                <a:lnTo>
                  <a:pt x="2572" y="1852"/>
                </a:lnTo>
                <a:lnTo>
                  <a:pt x="2572" y="1852"/>
                </a:lnTo>
                <a:lnTo>
                  <a:pt x="2532" y="1886"/>
                </a:lnTo>
                <a:lnTo>
                  <a:pt x="2532" y="1886"/>
                </a:lnTo>
                <a:lnTo>
                  <a:pt x="2526" y="1892"/>
                </a:lnTo>
                <a:lnTo>
                  <a:pt x="2518" y="1900"/>
                </a:lnTo>
                <a:lnTo>
                  <a:pt x="2518" y="1900"/>
                </a:lnTo>
                <a:lnTo>
                  <a:pt x="2490" y="1922"/>
                </a:lnTo>
                <a:lnTo>
                  <a:pt x="2468" y="1940"/>
                </a:lnTo>
                <a:lnTo>
                  <a:pt x="2468" y="1940"/>
                </a:lnTo>
                <a:lnTo>
                  <a:pt x="2442" y="1954"/>
                </a:lnTo>
                <a:lnTo>
                  <a:pt x="2442" y="1954"/>
                </a:lnTo>
                <a:lnTo>
                  <a:pt x="2422" y="1972"/>
                </a:lnTo>
                <a:lnTo>
                  <a:pt x="2422" y="1972"/>
                </a:lnTo>
                <a:lnTo>
                  <a:pt x="2386" y="1994"/>
                </a:lnTo>
                <a:lnTo>
                  <a:pt x="2352" y="2014"/>
                </a:lnTo>
                <a:lnTo>
                  <a:pt x="2352" y="2014"/>
                </a:lnTo>
                <a:lnTo>
                  <a:pt x="2326" y="2032"/>
                </a:lnTo>
                <a:lnTo>
                  <a:pt x="2326" y="2032"/>
                </a:lnTo>
                <a:lnTo>
                  <a:pt x="2310" y="2040"/>
                </a:lnTo>
                <a:lnTo>
                  <a:pt x="2294" y="2048"/>
                </a:lnTo>
                <a:lnTo>
                  <a:pt x="2294" y="2048"/>
                </a:lnTo>
                <a:lnTo>
                  <a:pt x="2260" y="2066"/>
                </a:lnTo>
                <a:lnTo>
                  <a:pt x="2260" y="2066"/>
                </a:lnTo>
                <a:lnTo>
                  <a:pt x="2224" y="2082"/>
                </a:lnTo>
                <a:lnTo>
                  <a:pt x="2224" y="2082"/>
                </a:lnTo>
                <a:lnTo>
                  <a:pt x="2206" y="2090"/>
                </a:lnTo>
                <a:lnTo>
                  <a:pt x="2206" y="2090"/>
                </a:lnTo>
                <a:lnTo>
                  <a:pt x="2190" y="2098"/>
                </a:lnTo>
                <a:lnTo>
                  <a:pt x="2190" y="2098"/>
                </a:lnTo>
                <a:lnTo>
                  <a:pt x="2168" y="2108"/>
                </a:lnTo>
                <a:lnTo>
                  <a:pt x="2146" y="2120"/>
                </a:lnTo>
                <a:lnTo>
                  <a:pt x="2146" y="2120"/>
                </a:lnTo>
                <a:lnTo>
                  <a:pt x="2098" y="2136"/>
                </a:lnTo>
                <a:lnTo>
                  <a:pt x="2046" y="2154"/>
                </a:lnTo>
                <a:lnTo>
                  <a:pt x="1992" y="2172"/>
                </a:lnTo>
                <a:lnTo>
                  <a:pt x="1964" y="2180"/>
                </a:lnTo>
                <a:lnTo>
                  <a:pt x="1936" y="2186"/>
                </a:lnTo>
                <a:lnTo>
                  <a:pt x="1936" y="2186"/>
                </a:lnTo>
                <a:lnTo>
                  <a:pt x="1990" y="2170"/>
                </a:lnTo>
                <a:lnTo>
                  <a:pt x="2040" y="2154"/>
                </a:lnTo>
                <a:lnTo>
                  <a:pt x="2092" y="2136"/>
                </a:lnTo>
                <a:lnTo>
                  <a:pt x="2140" y="2116"/>
                </a:lnTo>
                <a:lnTo>
                  <a:pt x="2140" y="2116"/>
                </a:lnTo>
                <a:lnTo>
                  <a:pt x="2192" y="2094"/>
                </a:lnTo>
                <a:lnTo>
                  <a:pt x="2242" y="2072"/>
                </a:lnTo>
                <a:lnTo>
                  <a:pt x="2288" y="2048"/>
                </a:lnTo>
                <a:lnTo>
                  <a:pt x="2334" y="2022"/>
                </a:lnTo>
                <a:lnTo>
                  <a:pt x="2334" y="2022"/>
                </a:lnTo>
                <a:lnTo>
                  <a:pt x="2360" y="2006"/>
                </a:lnTo>
                <a:lnTo>
                  <a:pt x="2360" y="2006"/>
                </a:lnTo>
                <a:lnTo>
                  <a:pt x="2408" y="1974"/>
                </a:lnTo>
                <a:lnTo>
                  <a:pt x="2456" y="1940"/>
                </a:lnTo>
                <a:lnTo>
                  <a:pt x="2502" y="1906"/>
                </a:lnTo>
                <a:lnTo>
                  <a:pt x="2546" y="1868"/>
                </a:lnTo>
                <a:lnTo>
                  <a:pt x="2546" y="1868"/>
                </a:lnTo>
                <a:lnTo>
                  <a:pt x="2590" y="1828"/>
                </a:lnTo>
                <a:lnTo>
                  <a:pt x="2632" y="1786"/>
                </a:lnTo>
                <a:lnTo>
                  <a:pt x="2670" y="1740"/>
                </a:lnTo>
                <a:lnTo>
                  <a:pt x="2708" y="1692"/>
                </a:lnTo>
                <a:lnTo>
                  <a:pt x="2708" y="1692"/>
                </a:lnTo>
                <a:lnTo>
                  <a:pt x="2744" y="1642"/>
                </a:lnTo>
                <a:lnTo>
                  <a:pt x="2776" y="1588"/>
                </a:lnTo>
                <a:lnTo>
                  <a:pt x="2776" y="1588"/>
                </a:lnTo>
                <a:lnTo>
                  <a:pt x="2792" y="1560"/>
                </a:lnTo>
                <a:lnTo>
                  <a:pt x="2792" y="1560"/>
                </a:lnTo>
                <a:lnTo>
                  <a:pt x="2806" y="1532"/>
                </a:lnTo>
                <a:lnTo>
                  <a:pt x="2806" y="1532"/>
                </a:lnTo>
                <a:lnTo>
                  <a:pt x="2820" y="1502"/>
                </a:lnTo>
                <a:lnTo>
                  <a:pt x="2820" y="1502"/>
                </a:lnTo>
                <a:lnTo>
                  <a:pt x="2834" y="1472"/>
                </a:lnTo>
                <a:lnTo>
                  <a:pt x="2834" y="1472"/>
                </a:lnTo>
                <a:lnTo>
                  <a:pt x="2856" y="1408"/>
                </a:lnTo>
                <a:lnTo>
                  <a:pt x="2866" y="1376"/>
                </a:lnTo>
                <a:lnTo>
                  <a:pt x="2874" y="1342"/>
                </a:lnTo>
                <a:lnTo>
                  <a:pt x="2882" y="1308"/>
                </a:lnTo>
                <a:lnTo>
                  <a:pt x="2888" y="1272"/>
                </a:lnTo>
                <a:lnTo>
                  <a:pt x="2894" y="1238"/>
                </a:lnTo>
                <a:lnTo>
                  <a:pt x="2896" y="1200"/>
                </a:lnTo>
                <a:lnTo>
                  <a:pt x="2896" y="1200"/>
                </a:lnTo>
                <a:lnTo>
                  <a:pt x="2890" y="1174"/>
                </a:lnTo>
                <a:lnTo>
                  <a:pt x="2882" y="1152"/>
                </a:lnTo>
                <a:lnTo>
                  <a:pt x="2882" y="1152"/>
                </a:lnTo>
                <a:lnTo>
                  <a:pt x="2880" y="1152"/>
                </a:lnTo>
                <a:lnTo>
                  <a:pt x="2880" y="1152"/>
                </a:lnTo>
                <a:lnTo>
                  <a:pt x="2880" y="1136"/>
                </a:lnTo>
                <a:lnTo>
                  <a:pt x="2880" y="1136"/>
                </a:lnTo>
                <a:lnTo>
                  <a:pt x="2878" y="1090"/>
                </a:lnTo>
                <a:lnTo>
                  <a:pt x="2876" y="1044"/>
                </a:lnTo>
                <a:lnTo>
                  <a:pt x="2868" y="998"/>
                </a:lnTo>
                <a:lnTo>
                  <a:pt x="2860" y="952"/>
                </a:lnTo>
                <a:lnTo>
                  <a:pt x="2860" y="952"/>
                </a:lnTo>
                <a:lnTo>
                  <a:pt x="2858" y="940"/>
                </a:lnTo>
                <a:lnTo>
                  <a:pt x="2858" y="940"/>
                </a:lnTo>
                <a:lnTo>
                  <a:pt x="2856" y="928"/>
                </a:lnTo>
                <a:lnTo>
                  <a:pt x="2856" y="928"/>
                </a:lnTo>
                <a:lnTo>
                  <a:pt x="2852" y="914"/>
                </a:lnTo>
                <a:lnTo>
                  <a:pt x="2852" y="914"/>
                </a:lnTo>
                <a:lnTo>
                  <a:pt x="2844" y="888"/>
                </a:lnTo>
                <a:lnTo>
                  <a:pt x="2844" y="888"/>
                </a:lnTo>
                <a:lnTo>
                  <a:pt x="2826" y="834"/>
                </a:lnTo>
                <a:lnTo>
                  <a:pt x="2804" y="782"/>
                </a:lnTo>
                <a:lnTo>
                  <a:pt x="2804" y="782"/>
                </a:lnTo>
                <a:lnTo>
                  <a:pt x="2784" y="736"/>
                </a:lnTo>
                <a:lnTo>
                  <a:pt x="2760" y="694"/>
                </a:lnTo>
                <a:lnTo>
                  <a:pt x="2736" y="652"/>
                </a:lnTo>
                <a:lnTo>
                  <a:pt x="2710" y="612"/>
                </a:lnTo>
                <a:lnTo>
                  <a:pt x="2710" y="612"/>
                </a:lnTo>
                <a:lnTo>
                  <a:pt x="2682" y="576"/>
                </a:lnTo>
                <a:lnTo>
                  <a:pt x="2682" y="576"/>
                </a:lnTo>
                <a:lnTo>
                  <a:pt x="2654" y="542"/>
                </a:lnTo>
                <a:lnTo>
                  <a:pt x="2654" y="542"/>
                </a:lnTo>
                <a:lnTo>
                  <a:pt x="2640" y="524"/>
                </a:lnTo>
                <a:lnTo>
                  <a:pt x="2626" y="510"/>
                </a:lnTo>
                <a:lnTo>
                  <a:pt x="2626" y="510"/>
                </a:lnTo>
                <a:lnTo>
                  <a:pt x="2612" y="494"/>
                </a:lnTo>
                <a:lnTo>
                  <a:pt x="2598" y="480"/>
                </a:lnTo>
                <a:lnTo>
                  <a:pt x="2598" y="480"/>
                </a:lnTo>
                <a:lnTo>
                  <a:pt x="2606" y="486"/>
                </a:lnTo>
                <a:lnTo>
                  <a:pt x="2610" y="488"/>
                </a:lnTo>
                <a:lnTo>
                  <a:pt x="2610" y="488"/>
                </a:lnTo>
                <a:lnTo>
                  <a:pt x="2610" y="486"/>
                </a:lnTo>
                <a:lnTo>
                  <a:pt x="2610" y="486"/>
                </a:lnTo>
                <a:lnTo>
                  <a:pt x="2610" y="480"/>
                </a:lnTo>
                <a:lnTo>
                  <a:pt x="2608" y="474"/>
                </a:lnTo>
                <a:lnTo>
                  <a:pt x="2600" y="458"/>
                </a:lnTo>
                <a:lnTo>
                  <a:pt x="2600" y="458"/>
                </a:lnTo>
                <a:lnTo>
                  <a:pt x="2590" y="444"/>
                </a:lnTo>
                <a:lnTo>
                  <a:pt x="2582" y="434"/>
                </a:lnTo>
                <a:lnTo>
                  <a:pt x="2578" y="424"/>
                </a:lnTo>
                <a:lnTo>
                  <a:pt x="2570" y="414"/>
                </a:lnTo>
                <a:lnTo>
                  <a:pt x="2570" y="414"/>
                </a:lnTo>
                <a:lnTo>
                  <a:pt x="2544" y="384"/>
                </a:lnTo>
                <a:lnTo>
                  <a:pt x="2544" y="384"/>
                </a:lnTo>
                <a:lnTo>
                  <a:pt x="2510" y="354"/>
                </a:lnTo>
                <a:lnTo>
                  <a:pt x="2510" y="354"/>
                </a:lnTo>
                <a:lnTo>
                  <a:pt x="2492" y="336"/>
                </a:lnTo>
                <a:lnTo>
                  <a:pt x="2492" y="336"/>
                </a:lnTo>
                <a:lnTo>
                  <a:pt x="2472" y="320"/>
                </a:lnTo>
                <a:lnTo>
                  <a:pt x="2472" y="320"/>
                </a:lnTo>
                <a:lnTo>
                  <a:pt x="2452" y="304"/>
                </a:lnTo>
                <a:lnTo>
                  <a:pt x="2430" y="288"/>
                </a:lnTo>
                <a:lnTo>
                  <a:pt x="2430" y="288"/>
                </a:lnTo>
                <a:lnTo>
                  <a:pt x="2408" y="272"/>
                </a:lnTo>
                <a:lnTo>
                  <a:pt x="2384" y="256"/>
                </a:lnTo>
                <a:lnTo>
                  <a:pt x="2384" y="256"/>
                </a:lnTo>
                <a:lnTo>
                  <a:pt x="2338" y="226"/>
                </a:lnTo>
                <a:lnTo>
                  <a:pt x="2338" y="226"/>
                </a:lnTo>
                <a:lnTo>
                  <a:pt x="2290" y="200"/>
                </a:lnTo>
                <a:lnTo>
                  <a:pt x="2290" y="200"/>
                </a:lnTo>
                <a:lnTo>
                  <a:pt x="2242" y="176"/>
                </a:lnTo>
                <a:lnTo>
                  <a:pt x="2242" y="176"/>
                </a:lnTo>
                <a:lnTo>
                  <a:pt x="2228" y="166"/>
                </a:lnTo>
                <a:lnTo>
                  <a:pt x="2210" y="158"/>
                </a:lnTo>
                <a:lnTo>
                  <a:pt x="2172" y="140"/>
                </a:lnTo>
                <a:lnTo>
                  <a:pt x="2172" y="140"/>
                </a:lnTo>
                <a:lnTo>
                  <a:pt x="2130" y="124"/>
                </a:lnTo>
                <a:lnTo>
                  <a:pt x="2130" y="124"/>
                </a:lnTo>
                <a:lnTo>
                  <a:pt x="2090" y="110"/>
                </a:lnTo>
                <a:lnTo>
                  <a:pt x="2090" y="110"/>
                </a:lnTo>
                <a:lnTo>
                  <a:pt x="2038" y="90"/>
                </a:lnTo>
                <a:lnTo>
                  <a:pt x="1984" y="72"/>
                </a:lnTo>
                <a:lnTo>
                  <a:pt x="1928" y="58"/>
                </a:lnTo>
                <a:lnTo>
                  <a:pt x="1876" y="46"/>
                </a:lnTo>
                <a:lnTo>
                  <a:pt x="1876" y="46"/>
                </a:lnTo>
                <a:lnTo>
                  <a:pt x="1826" y="34"/>
                </a:lnTo>
                <a:lnTo>
                  <a:pt x="1776" y="26"/>
                </a:lnTo>
                <a:lnTo>
                  <a:pt x="1726" y="18"/>
                </a:lnTo>
                <a:lnTo>
                  <a:pt x="1674" y="14"/>
                </a:lnTo>
                <a:lnTo>
                  <a:pt x="1674" y="14"/>
                </a:lnTo>
                <a:lnTo>
                  <a:pt x="1626" y="8"/>
                </a:lnTo>
                <a:lnTo>
                  <a:pt x="1626" y="8"/>
                </a:lnTo>
                <a:lnTo>
                  <a:pt x="1576" y="4"/>
                </a:lnTo>
                <a:lnTo>
                  <a:pt x="1576" y="4"/>
                </a:lnTo>
                <a:lnTo>
                  <a:pt x="1528" y="2"/>
                </a:lnTo>
                <a:lnTo>
                  <a:pt x="1480" y="0"/>
                </a:lnTo>
                <a:lnTo>
                  <a:pt x="1480" y="0"/>
                </a:lnTo>
                <a:lnTo>
                  <a:pt x="1442" y="2"/>
                </a:lnTo>
                <a:lnTo>
                  <a:pt x="1442" y="2"/>
                </a:lnTo>
                <a:lnTo>
                  <a:pt x="1390" y="2"/>
                </a:lnTo>
                <a:lnTo>
                  <a:pt x="1390" y="2"/>
                </a:lnTo>
                <a:lnTo>
                  <a:pt x="1332" y="6"/>
                </a:lnTo>
                <a:lnTo>
                  <a:pt x="1276" y="12"/>
                </a:lnTo>
                <a:lnTo>
                  <a:pt x="1220" y="18"/>
                </a:lnTo>
                <a:lnTo>
                  <a:pt x="1164" y="26"/>
                </a:lnTo>
                <a:lnTo>
                  <a:pt x="1164" y="26"/>
                </a:lnTo>
                <a:lnTo>
                  <a:pt x="1112" y="36"/>
                </a:lnTo>
                <a:lnTo>
                  <a:pt x="1112" y="36"/>
                </a:lnTo>
                <a:lnTo>
                  <a:pt x="1062" y="48"/>
                </a:lnTo>
                <a:lnTo>
                  <a:pt x="1062" y="48"/>
                </a:lnTo>
                <a:lnTo>
                  <a:pt x="1038" y="52"/>
                </a:lnTo>
                <a:lnTo>
                  <a:pt x="1038" y="52"/>
                </a:lnTo>
                <a:lnTo>
                  <a:pt x="1016" y="58"/>
                </a:lnTo>
                <a:lnTo>
                  <a:pt x="1016" y="58"/>
                </a:lnTo>
                <a:lnTo>
                  <a:pt x="972" y="68"/>
                </a:lnTo>
                <a:lnTo>
                  <a:pt x="972" y="68"/>
                </a:lnTo>
                <a:lnTo>
                  <a:pt x="920" y="84"/>
                </a:lnTo>
                <a:lnTo>
                  <a:pt x="868" y="102"/>
                </a:lnTo>
                <a:lnTo>
                  <a:pt x="818" y="122"/>
                </a:lnTo>
                <a:lnTo>
                  <a:pt x="766" y="142"/>
                </a:lnTo>
                <a:lnTo>
                  <a:pt x="766" y="142"/>
                </a:lnTo>
                <a:lnTo>
                  <a:pt x="714" y="164"/>
                </a:lnTo>
                <a:lnTo>
                  <a:pt x="664" y="190"/>
                </a:lnTo>
                <a:lnTo>
                  <a:pt x="616" y="216"/>
                </a:lnTo>
                <a:lnTo>
                  <a:pt x="566" y="244"/>
                </a:lnTo>
                <a:lnTo>
                  <a:pt x="566" y="244"/>
                </a:lnTo>
                <a:lnTo>
                  <a:pt x="518" y="274"/>
                </a:lnTo>
                <a:lnTo>
                  <a:pt x="472" y="306"/>
                </a:lnTo>
                <a:lnTo>
                  <a:pt x="426" y="340"/>
                </a:lnTo>
                <a:lnTo>
                  <a:pt x="382" y="376"/>
                </a:lnTo>
                <a:lnTo>
                  <a:pt x="338" y="414"/>
                </a:lnTo>
                <a:lnTo>
                  <a:pt x="296" y="456"/>
                </a:lnTo>
                <a:lnTo>
                  <a:pt x="256" y="498"/>
                </a:lnTo>
                <a:lnTo>
                  <a:pt x="220" y="542"/>
                </a:lnTo>
                <a:lnTo>
                  <a:pt x="220" y="542"/>
                </a:lnTo>
                <a:lnTo>
                  <a:pt x="184" y="590"/>
                </a:lnTo>
                <a:lnTo>
                  <a:pt x="150" y="638"/>
                </a:lnTo>
                <a:lnTo>
                  <a:pt x="120" y="688"/>
                </a:lnTo>
                <a:lnTo>
                  <a:pt x="92" y="742"/>
                </a:lnTo>
                <a:lnTo>
                  <a:pt x="92" y="742"/>
                </a:lnTo>
                <a:lnTo>
                  <a:pt x="68" y="796"/>
                </a:lnTo>
                <a:lnTo>
                  <a:pt x="48" y="852"/>
                </a:lnTo>
                <a:lnTo>
                  <a:pt x="30" y="908"/>
                </a:lnTo>
                <a:lnTo>
                  <a:pt x="16" y="966"/>
                </a:lnTo>
                <a:lnTo>
                  <a:pt x="16" y="966"/>
                </a:lnTo>
                <a:lnTo>
                  <a:pt x="6" y="1026"/>
                </a:lnTo>
                <a:lnTo>
                  <a:pt x="2" y="1086"/>
                </a:lnTo>
                <a:lnTo>
                  <a:pt x="0" y="1146"/>
                </a:lnTo>
                <a:lnTo>
                  <a:pt x="2" y="1206"/>
                </a:lnTo>
                <a:lnTo>
                  <a:pt x="2" y="1206"/>
                </a:lnTo>
                <a:lnTo>
                  <a:pt x="8" y="1266"/>
                </a:lnTo>
                <a:lnTo>
                  <a:pt x="18" y="1324"/>
                </a:lnTo>
                <a:lnTo>
                  <a:pt x="34" y="1382"/>
                </a:lnTo>
                <a:lnTo>
                  <a:pt x="52" y="1440"/>
                </a:lnTo>
                <a:lnTo>
                  <a:pt x="52" y="1440"/>
                </a:lnTo>
                <a:lnTo>
                  <a:pt x="58" y="1452"/>
                </a:lnTo>
                <a:lnTo>
                  <a:pt x="66" y="1470"/>
                </a:lnTo>
                <a:lnTo>
                  <a:pt x="66" y="1470"/>
                </a:lnTo>
                <a:lnTo>
                  <a:pt x="82" y="1512"/>
                </a:lnTo>
                <a:lnTo>
                  <a:pt x="82" y="1512"/>
                </a:lnTo>
                <a:lnTo>
                  <a:pt x="92" y="1534"/>
                </a:lnTo>
                <a:lnTo>
                  <a:pt x="104" y="1556"/>
                </a:lnTo>
                <a:lnTo>
                  <a:pt x="104" y="1556"/>
                </a:lnTo>
                <a:lnTo>
                  <a:pt x="114" y="1576"/>
                </a:lnTo>
                <a:lnTo>
                  <a:pt x="114" y="1576"/>
                </a:lnTo>
                <a:lnTo>
                  <a:pt x="124" y="1594"/>
                </a:lnTo>
                <a:lnTo>
                  <a:pt x="124" y="1594"/>
                </a:lnTo>
                <a:lnTo>
                  <a:pt x="124" y="1586"/>
                </a:lnTo>
                <a:lnTo>
                  <a:pt x="120" y="1576"/>
                </a:lnTo>
                <a:lnTo>
                  <a:pt x="120" y="1576"/>
                </a:lnTo>
                <a:lnTo>
                  <a:pt x="110" y="1552"/>
                </a:lnTo>
                <a:lnTo>
                  <a:pt x="110" y="1552"/>
                </a:lnTo>
                <a:lnTo>
                  <a:pt x="120" y="1568"/>
                </a:lnTo>
                <a:lnTo>
                  <a:pt x="120" y="1568"/>
                </a:lnTo>
                <a:lnTo>
                  <a:pt x="114" y="1554"/>
                </a:lnTo>
                <a:lnTo>
                  <a:pt x="108" y="1538"/>
                </a:lnTo>
                <a:lnTo>
                  <a:pt x="108" y="1538"/>
                </a:lnTo>
                <a:lnTo>
                  <a:pt x="102" y="1520"/>
                </a:lnTo>
                <a:lnTo>
                  <a:pt x="102" y="1520"/>
                </a:lnTo>
                <a:lnTo>
                  <a:pt x="96" y="1504"/>
                </a:lnTo>
                <a:lnTo>
                  <a:pt x="96" y="1504"/>
                </a:lnTo>
                <a:lnTo>
                  <a:pt x="100" y="1510"/>
                </a:lnTo>
                <a:lnTo>
                  <a:pt x="102" y="1512"/>
                </a:lnTo>
                <a:lnTo>
                  <a:pt x="102" y="1512"/>
                </a:lnTo>
                <a:lnTo>
                  <a:pt x="102" y="1512"/>
                </a:lnTo>
                <a:lnTo>
                  <a:pt x="88" y="1476"/>
                </a:lnTo>
                <a:lnTo>
                  <a:pt x="88" y="1476"/>
                </a:lnTo>
                <a:lnTo>
                  <a:pt x="76" y="1440"/>
                </a:lnTo>
                <a:lnTo>
                  <a:pt x="76" y="1440"/>
                </a:lnTo>
                <a:lnTo>
                  <a:pt x="66" y="1408"/>
                </a:lnTo>
                <a:lnTo>
                  <a:pt x="58" y="1372"/>
                </a:lnTo>
                <a:lnTo>
                  <a:pt x="58" y="1372"/>
                </a:lnTo>
                <a:lnTo>
                  <a:pt x="60" y="1378"/>
                </a:lnTo>
                <a:lnTo>
                  <a:pt x="60" y="1378"/>
                </a:lnTo>
                <a:lnTo>
                  <a:pt x="60" y="1374"/>
                </a:lnTo>
                <a:lnTo>
                  <a:pt x="60" y="1370"/>
                </a:lnTo>
                <a:lnTo>
                  <a:pt x="60" y="1370"/>
                </a:lnTo>
                <a:lnTo>
                  <a:pt x="64" y="1386"/>
                </a:lnTo>
                <a:lnTo>
                  <a:pt x="66" y="1392"/>
                </a:lnTo>
                <a:lnTo>
                  <a:pt x="68" y="1394"/>
                </a:lnTo>
                <a:lnTo>
                  <a:pt x="68" y="1394"/>
                </a:lnTo>
                <a:lnTo>
                  <a:pt x="62" y="1374"/>
                </a:lnTo>
                <a:lnTo>
                  <a:pt x="62" y="1374"/>
                </a:lnTo>
                <a:lnTo>
                  <a:pt x="58" y="1356"/>
                </a:lnTo>
                <a:lnTo>
                  <a:pt x="58" y="1356"/>
                </a:lnTo>
                <a:lnTo>
                  <a:pt x="50" y="1318"/>
                </a:lnTo>
                <a:lnTo>
                  <a:pt x="50" y="1318"/>
                </a:lnTo>
                <a:lnTo>
                  <a:pt x="44" y="1280"/>
                </a:lnTo>
                <a:lnTo>
                  <a:pt x="44" y="1280"/>
                </a:lnTo>
                <a:lnTo>
                  <a:pt x="40" y="1244"/>
                </a:lnTo>
                <a:lnTo>
                  <a:pt x="40" y="1244"/>
                </a:lnTo>
                <a:lnTo>
                  <a:pt x="38" y="1206"/>
                </a:lnTo>
                <a:lnTo>
                  <a:pt x="38" y="1206"/>
                </a:lnTo>
                <a:lnTo>
                  <a:pt x="38" y="1204"/>
                </a:lnTo>
                <a:lnTo>
                  <a:pt x="38" y="1204"/>
                </a:lnTo>
                <a:lnTo>
                  <a:pt x="42" y="1252"/>
                </a:lnTo>
                <a:lnTo>
                  <a:pt x="50" y="1302"/>
                </a:lnTo>
                <a:lnTo>
                  <a:pt x="62" y="1348"/>
                </a:lnTo>
                <a:lnTo>
                  <a:pt x="74" y="1396"/>
                </a:lnTo>
                <a:lnTo>
                  <a:pt x="90" y="1444"/>
                </a:lnTo>
                <a:lnTo>
                  <a:pt x="108" y="1490"/>
                </a:lnTo>
                <a:lnTo>
                  <a:pt x="130" y="1538"/>
                </a:lnTo>
                <a:lnTo>
                  <a:pt x="154" y="1584"/>
                </a:lnTo>
                <a:lnTo>
                  <a:pt x="182" y="1630"/>
                </a:lnTo>
                <a:lnTo>
                  <a:pt x="212" y="1676"/>
                </a:lnTo>
                <a:lnTo>
                  <a:pt x="244" y="1722"/>
                </a:lnTo>
                <a:lnTo>
                  <a:pt x="280" y="1766"/>
                </a:lnTo>
                <a:lnTo>
                  <a:pt x="318" y="1812"/>
                </a:lnTo>
                <a:lnTo>
                  <a:pt x="358" y="1858"/>
                </a:lnTo>
                <a:lnTo>
                  <a:pt x="402" y="1902"/>
                </a:lnTo>
                <a:lnTo>
                  <a:pt x="448" y="1948"/>
                </a:lnTo>
                <a:lnTo>
                  <a:pt x="448" y="1948"/>
                </a:lnTo>
                <a:lnTo>
                  <a:pt x="434" y="1974"/>
                </a:lnTo>
                <a:lnTo>
                  <a:pt x="418" y="1998"/>
                </a:lnTo>
                <a:lnTo>
                  <a:pt x="388" y="2044"/>
                </a:lnTo>
                <a:lnTo>
                  <a:pt x="388" y="2044"/>
                </a:lnTo>
                <a:lnTo>
                  <a:pt x="410" y="1998"/>
                </a:lnTo>
                <a:lnTo>
                  <a:pt x="418" y="1978"/>
                </a:lnTo>
                <a:lnTo>
                  <a:pt x="420" y="1966"/>
                </a:lnTo>
                <a:lnTo>
                  <a:pt x="420" y="1966"/>
                </a:lnTo>
                <a:lnTo>
                  <a:pt x="414" y="1968"/>
                </a:lnTo>
                <a:lnTo>
                  <a:pt x="410" y="1966"/>
                </a:lnTo>
                <a:lnTo>
                  <a:pt x="408" y="1962"/>
                </a:lnTo>
                <a:lnTo>
                  <a:pt x="408" y="1954"/>
                </a:lnTo>
                <a:lnTo>
                  <a:pt x="408" y="1954"/>
                </a:lnTo>
                <a:lnTo>
                  <a:pt x="396" y="1966"/>
                </a:lnTo>
                <a:lnTo>
                  <a:pt x="386" y="1970"/>
                </a:lnTo>
                <a:lnTo>
                  <a:pt x="378" y="1976"/>
                </a:lnTo>
                <a:lnTo>
                  <a:pt x="366" y="1988"/>
                </a:lnTo>
                <a:lnTo>
                  <a:pt x="366" y="1988"/>
                </a:lnTo>
                <a:lnTo>
                  <a:pt x="346" y="2016"/>
                </a:lnTo>
                <a:lnTo>
                  <a:pt x="324" y="2050"/>
                </a:lnTo>
                <a:lnTo>
                  <a:pt x="276" y="2128"/>
                </a:lnTo>
                <a:lnTo>
                  <a:pt x="276" y="2128"/>
                </a:lnTo>
                <a:lnTo>
                  <a:pt x="198" y="2258"/>
                </a:lnTo>
                <a:lnTo>
                  <a:pt x="198" y="2258"/>
                </a:lnTo>
                <a:lnTo>
                  <a:pt x="186" y="2276"/>
                </a:lnTo>
                <a:lnTo>
                  <a:pt x="180" y="2288"/>
                </a:lnTo>
                <a:lnTo>
                  <a:pt x="180" y="2288"/>
                </a:lnTo>
                <a:lnTo>
                  <a:pt x="176" y="2298"/>
                </a:lnTo>
                <a:lnTo>
                  <a:pt x="176" y="2298"/>
                </a:lnTo>
                <a:lnTo>
                  <a:pt x="172" y="2308"/>
                </a:lnTo>
                <a:lnTo>
                  <a:pt x="170" y="2320"/>
                </a:lnTo>
                <a:lnTo>
                  <a:pt x="170" y="2330"/>
                </a:lnTo>
                <a:lnTo>
                  <a:pt x="172" y="2342"/>
                </a:lnTo>
                <a:lnTo>
                  <a:pt x="172" y="2342"/>
                </a:lnTo>
                <a:lnTo>
                  <a:pt x="174" y="2352"/>
                </a:lnTo>
                <a:lnTo>
                  <a:pt x="178" y="2362"/>
                </a:lnTo>
                <a:lnTo>
                  <a:pt x="182" y="2370"/>
                </a:lnTo>
                <a:lnTo>
                  <a:pt x="188" y="2380"/>
                </a:lnTo>
                <a:lnTo>
                  <a:pt x="188" y="2380"/>
                </a:lnTo>
                <a:lnTo>
                  <a:pt x="196" y="2388"/>
                </a:lnTo>
                <a:lnTo>
                  <a:pt x="202" y="2394"/>
                </a:lnTo>
                <a:lnTo>
                  <a:pt x="220" y="2404"/>
                </a:lnTo>
                <a:lnTo>
                  <a:pt x="220" y="2404"/>
                </a:lnTo>
                <a:lnTo>
                  <a:pt x="216" y="2404"/>
                </a:lnTo>
                <a:lnTo>
                  <a:pt x="210" y="2400"/>
                </a:lnTo>
                <a:lnTo>
                  <a:pt x="206" y="2400"/>
                </a:lnTo>
                <a:lnTo>
                  <a:pt x="206" y="2400"/>
                </a:lnTo>
                <a:lnTo>
                  <a:pt x="206" y="2400"/>
                </a:lnTo>
                <a:lnTo>
                  <a:pt x="206" y="2400"/>
                </a:lnTo>
                <a:lnTo>
                  <a:pt x="208" y="2406"/>
                </a:lnTo>
                <a:lnTo>
                  <a:pt x="212" y="2414"/>
                </a:lnTo>
                <a:lnTo>
                  <a:pt x="218" y="2420"/>
                </a:lnTo>
                <a:lnTo>
                  <a:pt x="226" y="2426"/>
                </a:lnTo>
                <a:lnTo>
                  <a:pt x="226" y="2426"/>
                </a:lnTo>
                <a:lnTo>
                  <a:pt x="232" y="2428"/>
                </a:lnTo>
                <a:lnTo>
                  <a:pt x="232" y="2428"/>
                </a:lnTo>
                <a:lnTo>
                  <a:pt x="236" y="2430"/>
                </a:lnTo>
                <a:lnTo>
                  <a:pt x="236" y="2430"/>
                </a:lnTo>
                <a:lnTo>
                  <a:pt x="244" y="2432"/>
                </a:lnTo>
                <a:lnTo>
                  <a:pt x="244" y="2432"/>
                </a:lnTo>
                <a:lnTo>
                  <a:pt x="258" y="2436"/>
                </a:lnTo>
                <a:lnTo>
                  <a:pt x="258" y="2436"/>
                </a:lnTo>
                <a:lnTo>
                  <a:pt x="270" y="2438"/>
                </a:lnTo>
                <a:lnTo>
                  <a:pt x="270" y="2438"/>
                </a:lnTo>
                <a:lnTo>
                  <a:pt x="278" y="2438"/>
                </a:lnTo>
                <a:lnTo>
                  <a:pt x="278" y="2438"/>
                </a:lnTo>
                <a:lnTo>
                  <a:pt x="286" y="2436"/>
                </a:lnTo>
                <a:lnTo>
                  <a:pt x="286" y="2436"/>
                </a:lnTo>
                <a:lnTo>
                  <a:pt x="310" y="2432"/>
                </a:lnTo>
                <a:lnTo>
                  <a:pt x="310" y="2432"/>
                </a:lnTo>
                <a:lnTo>
                  <a:pt x="320" y="2430"/>
                </a:lnTo>
                <a:lnTo>
                  <a:pt x="320" y="2430"/>
                </a:lnTo>
                <a:lnTo>
                  <a:pt x="328" y="2430"/>
                </a:lnTo>
                <a:lnTo>
                  <a:pt x="328" y="2430"/>
                </a:lnTo>
                <a:lnTo>
                  <a:pt x="362" y="2422"/>
                </a:lnTo>
                <a:lnTo>
                  <a:pt x="362" y="2422"/>
                </a:lnTo>
                <a:lnTo>
                  <a:pt x="438" y="2404"/>
                </a:lnTo>
                <a:lnTo>
                  <a:pt x="438" y="2404"/>
                </a:lnTo>
                <a:lnTo>
                  <a:pt x="520" y="2380"/>
                </a:lnTo>
                <a:lnTo>
                  <a:pt x="600" y="2356"/>
                </a:lnTo>
                <a:lnTo>
                  <a:pt x="600" y="2356"/>
                </a:lnTo>
                <a:lnTo>
                  <a:pt x="628" y="2350"/>
                </a:lnTo>
                <a:lnTo>
                  <a:pt x="658" y="2340"/>
                </a:lnTo>
                <a:lnTo>
                  <a:pt x="722" y="2320"/>
                </a:lnTo>
                <a:lnTo>
                  <a:pt x="722" y="2320"/>
                </a:lnTo>
                <a:lnTo>
                  <a:pt x="806" y="2294"/>
                </a:lnTo>
                <a:lnTo>
                  <a:pt x="846" y="2282"/>
                </a:lnTo>
                <a:lnTo>
                  <a:pt x="888" y="2268"/>
                </a:lnTo>
                <a:lnTo>
                  <a:pt x="888" y="2268"/>
                </a:lnTo>
                <a:lnTo>
                  <a:pt x="926" y="2258"/>
                </a:lnTo>
                <a:lnTo>
                  <a:pt x="962" y="2246"/>
                </a:lnTo>
                <a:lnTo>
                  <a:pt x="962" y="2246"/>
                </a:lnTo>
                <a:lnTo>
                  <a:pt x="980" y="2240"/>
                </a:lnTo>
                <a:lnTo>
                  <a:pt x="980" y="2240"/>
                </a:lnTo>
                <a:lnTo>
                  <a:pt x="990" y="2236"/>
                </a:lnTo>
                <a:lnTo>
                  <a:pt x="994" y="2236"/>
                </a:lnTo>
                <a:lnTo>
                  <a:pt x="994" y="2236"/>
                </a:lnTo>
                <a:lnTo>
                  <a:pt x="994" y="2236"/>
                </a:lnTo>
                <a:lnTo>
                  <a:pt x="994" y="2234"/>
                </a:lnTo>
                <a:lnTo>
                  <a:pt x="994" y="2234"/>
                </a:lnTo>
                <a:lnTo>
                  <a:pt x="994" y="2234"/>
                </a:lnTo>
                <a:lnTo>
                  <a:pt x="994" y="2234"/>
                </a:lnTo>
                <a:lnTo>
                  <a:pt x="994" y="2234"/>
                </a:lnTo>
                <a:lnTo>
                  <a:pt x="994" y="2234"/>
                </a:lnTo>
                <a:lnTo>
                  <a:pt x="996" y="2234"/>
                </a:lnTo>
                <a:lnTo>
                  <a:pt x="998" y="2234"/>
                </a:lnTo>
                <a:lnTo>
                  <a:pt x="998" y="2234"/>
                </a:lnTo>
                <a:lnTo>
                  <a:pt x="1036" y="2246"/>
                </a:lnTo>
                <a:lnTo>
                  <a:pt x="1074" y="2254"/>
                </a:lnTo>
                <a:lnTo>
                  <a:pt x="1152" y="2270"/>
                </a:lnTo>
                <a:lnTo>
                  <a:pt x="1152" y="2270"/>
                </a:lnTo>
                <a:lnTo>
                  <a:pt x="1164" y="2272"/>
                </a:lnTo>
                <a:lnTo>
                  <a:pt x="1182" y="2274"/>
                </a:lnTo>
                <a:lnTo>
                  <a:pt x="1224" y="2280"/>
                </a:lnTo>
                <a:lnTo>
                  <a:pt x="1224" y="2280"/>
                </a:lnTo>
                <a:lnTo>
                  <a:pt x="1268" y="2286"/>
                </a:lnTo>
                <a:lnTo>
                  <a:pt x="1314" y="2288"/>
                </a:lnTo>
                <a:lnTo>
                  <a:pt x="1404" y="2294"/>
                </a:lnTo>
                <a:lnTo>
                  <a:pt x="1404" y="2294"/>
                </a:lnTo>
                <a:lnTo>
                  <a:pt x="1448" y="2294"/>
                </a:lnTo>
                <a:lnTo>
                  <a:pt x="1488" y="2294"/>
                </a:lnTo>
                <a:lnTo>
                  <a:pt x="1488" y="2294"/>
                </a:lnTo>
                <a:lnTo>
                  <a:pt x="1526" y="2292"/>
                </a:lnTo>
                <a:lnTo>
                  <a:pt x="1562" y="2292"/>
                </a:lnTo>
                <a:lnTo>
                  <a:pt x="1562" y="2292"/>
                </a:lnTo>
                <a:lnTo>
                  <a:pt x="1648" y="2286"/>
                </a:lnTo>
                <a:lnTo>
                  <a:pt x="1736" y="2274"/>
                </a:lnTo>
                <a:lnTo>
                  <a:pt x="1824" y="2260"/>
                </a:lnTo>
                <a:lnTo>
                  <a:pt x="1912" y="2240"/>
                </a:lnTo>
                <a:lnTo>
                  <a:pt x="1912" y="2240"/>
                </a:lnTo>
                <a:lnTo>
                  <a:pt x="1998" y="2216"/>
                </a:lnTo>
                <a:lnTo>
                  <a:pt x="2086" y="2188"/>
                </a:lnTo>
                <a:lnTo>
                  <a:pt x="2128" y="2172"/>
                </a:lnTo>
                <a:lnTo>
                  <a:pt x="2170" y="2156"/>
                </a:lnTo>
                <a:lnTo>
                  <a:pt x="2212" y="2138"/>
                </a:lnTo>
                <a:lnTo>
                  <a:pt x="2254" y="2118"/>
                </a:lnTo>
                <a:lnTo>
                  <a:pt x="2254" y="2118"/>
                </a:lnTo>
                <a:lnTo>
                  <a:pt x="2296" y="2096"/>
                </a:lnTo>
                <a:lnTo>
                  <a:pt x="2336" y="2074"/>
                </a:lnTo>
                <a:lnTo>
                  <a:pt x="2336" y="2074"/>
                </a:lnTo>
                <a:lnTo>
                  <a:pt x="2376" y="2050"/>
                </a:lnTo>
                <a:lnTo>
                  <a:pt x="2396" y="2038"/>
                </a:lnTo>
                <a:lnTo>
                  <a:pt x="2416" y="2026"/>
                </a:lnTo>
                <a:lnTo>
                  <a:pt x="2416" y="2026"/>
                </a:lnTo>
                <a:lnTo>
                  <a:pt x="2454" y="2000"/>
                </a:lnTo>
                <a:lnTo>
                  <a:pt x="2492" y="1972"/>
                </a:lnTo>
                <a:lnTo>
                  <a:pt x="2528" y="1944"/>
                </a:lnTo>
                <a:lnTo>
                  <a:pt x="2564" y="1912"/>
                </a:lnTo>
                <a:lnTo>
                  <a:pt x="2564" y="1912"/>
                </a:lnTo>
                <a:lnTo>
                  <a:pt x="2600" y="1882"/>
                </a:lnTo>
                <a:lnTo>
                  <a:pt x="2632" y="1848"/>
                </a:lnTo>
                <a:lnTo>
                  <a:pt x="2664" y="1814"/>
                </a:lnTo>
                <a:lnTo>
                  <a:pt x="2696" y="1778"/>
                </a:lnTo>
                <a:lnTo>
                  <a:pt x="2710" y="1758"/>
                </a:lnTo>
                <a:lnTo>
                  <a:pt x="2710" y="1758"/>
                </a:lnTo>
                <a:lnTo>
                  <a:pt x="2724" y="1740"/>
                </a:lnTo>
                <a:lnTo>
                  <a:pt x="2752" y="1702"/>
                </a:lnTo>
                <a:lnTo>
                  <a:pt x="2752" y="1702"/>
                </a:lnTo>
                <a:lnTo>
                  <a:pt x="2778" y="1662"/>
                </a:lnTo>
                <a:lnTo>
                  <a:pt x="2802" y="1620"/>
                </a:lnTo>
                <a:lnTo>
                  <a:pt x="2802" y="1620"/>
                </a:lnTo>
                <a:lnTo>
                  <a:pt x="2812" y="1596"/>
                </a:lnTo>
                <a:lnTo>
                  <a:pt x="2830" y="1564"/>
                </a:lnTo>
                <a:lnTo>
                  <a:pt x="2846" y="1528"/>
                </a:lnTo>
                <a:lnTo>
                  <a:pt x="2854" y="1512"/>
                </a:lnTo>
                <a:lnTo>
                  <a:pt x="2858" y="1496"/>
                </a:lnTo>
                <a:lnTo>
                  <a:pt x="2858" y="1496"/>
                </a:lnTo>
                <a:lnTo>
                  <a:pt x="2854" y="1500"/>
                </a:lnTo>
                <a:lnTo>
                  <a:pt x="2850" y="1508"/>
                </a:lnTo>
                <a:lnTo>
                  <a:pt x="2840" y="1526"/>
                </a:lnTo>
                <a:lnTo>
                  <a:pt x="2840" y="1526"/>
                </a:lnTo>
                <a:close/>
                <a:moveTo>
                  <a:pt x="448" y="1948"/>
                </a:moveTo>
                <a:lnTo>
                  <a:pt x="448" y="1948"/>
                </a:lnTo>
                <a:lnTo>
                  <a:pt x="454" y="1952"/>
                </a:lnTo>
                <a:lnTo>
                  <a:pt x="458" y="1946"/>
                </a:lnTo>
                <a:lnTo>
                  <a:pt x="458" y="1946"/>
                </a:lnTo>
                <a:lnTo>
                  <a:pt x="448" y="1960"/>
                </a:lnTo>
                <a:lnTo>
                  <a:pt x="448" y="1960"/>
                </a:lnTo>
                <a:lnTo>
                  <a:pt x="452" y="1954"/>
                </a:lnTo>
                <a:lnTo>
                  <a:pt x="448" y="1956"/>
                </a:lnTo>
                <a:lnTo>
                  <a:pt x="440" y="1968"/>
                </a:lnTo>
                <a:lnTo>
                  <a:pt x="440" y="1968"/>
                </a:lnTo>
                <a:lnTo>
                  <a:pt x="446" y="1956"/>
                </a:lnTo>
                <a:lnTo>
                  <a:pt x="448" y="1948"/>
                </a:lnTo>
                <a:lnTo>
                  <a:pt x="448" y="1948"/>
                </a:lnTo>
                <a:close/>
                <a:moveTo>
                  <a:pt x="1656" y="2146"/>
                </a:moveTo>
                <a:lnTo>
                  <a:pt x="1656" y="2146"/>
                </a:lnTo>
                <a:lnTo>
                  <a:pt x="1616" y="2148"/>
                </a:lnTo>
                <a:lnTo>
                  <a:pt x="1578" y="2152"/>
                </a:lnTo>
                <a:lnTo>
                  <a:pt x="1578" y="2152"/>
                </a:lnTo>
                <a:lnTo>
                  <a:pt x="1538" y="2154"/>
                </a:lnTo>
                <a:lnTo>
                  <a:pt x="1538" y="2154"/>
                </a:lnTo>
                <a:lnTo>
                  <a:pt x="1500" y="2154"/>
                </a:lnTo>
                <a:lnTo>
                  <a:pt x="1500" y="2154"/>
                </a:lnTo>
                <a:lnTo>
                  <a:pt x="1424" y="2154"/>
                </a:lnTo>
                <a:lnTo>
                  <a:pt x="1346" y="2150"/>
                </a:lnTo>
                <a:lnTo>
                  <a:pt x="1346" y="2150"/>
                </a:lnTo>
                <a:lnTo>
                  <a:pt x="1272" y="2142"/>
                </a:lnTo>
                <a:lnTo>
                  <a:pt x="1196" y="2132"/>
                </a:lnTo>
                <a:lnTo>
                  <a:pt x="1120" y="2118"/>
                </a:lnTo>
                <a:lnTo>
                  <a:pt x="1046" y="2100"/>
                </a:lnTo>
                <a:lnTo>
                  <a:pt x="1038" y="2098"/>
                </a:lnTo>
                <a:lnTo>
                  <a:pt x="1024" y="2094"/>
                </a:lnTo>
                <a:lnTo>
                  <a:pt x="1006" y="2090"/>
                </a:lnTo>
                <a:lnTo>
                  <a:pt x="996" y="2088"/>
                </a:lnTo>
                <a:lnTo>
                  <a:pt x="990" y="2086"/>
                </a:lnTo>
                <a:lnTo>
                  <a:pt x="990" y="2086"/>
                </a:lnTo>
                <a:lnTo>
                  <a:pt x="986" y="2088"/>
                </a:lnTo>
                <a:lnTo>
                  <a:pt x="986" y="2088"/>
                </a:lnTo>
                <a:lnTo>
                  <a:pt x="930" y="2104"/>
                </a:lnTo>
                <a:lnTo>
                  <a:pt x="930" y="2104"/>
                </a:lnTo>
                <a:lnTo>
                  <a:pt x="854" y="2128"/>
                </a:lnTo>
                <a:lnTo>
                  <a:pt x="854" y="2128"/>
                </a:lnTo>
                <a:lnTo>
                  <a:pt x="698" y="2178"/>
                </a:lnTo>
                <a:lnTo>
                  <a:pt x="698" y="2178"/>
                </a:lnTo>
                <a:lnTo>
                  <a:pt x="362" y="2284"/>
                </a:lnTo>
                <a:lnTo>
                  <a:pt x="362" y="2284"/>
                </a:lnTo>
                <a:lnTo>
                  <a:pt x="278" y="2310"/>
                </a:lnTo>
                <a:lnTo>
                  <a:pt x="276" y="2312"/>
                </a:lnTo>
                <a:lnTo>
                  <a:pt x="276" y="2312"/>
                </a:lnTo>
                <a:lnTo>
                  <a:pt x="276" y="2312"/>
                </a:lnTo>
                <a:lnTo>
                  <a:pt x="276" y="2312"/>
                </a:lnTo>
                <a:lnTo>
                  <a:pt x="276" y="2312"/>
                </a:lnTo>
                <a:lnTo>
                  <a:pt x="276" y="2312"/>
                </a:lnTo>
                <a:lnTo>
                  <a:pt x="276" y="2312"/>
                </a:lnTo>
                <a:lnTo>
                  <a:pt x="274" y="2312"/>
                </a:lnTo>
                <a:lnTo>
                  <a:pt x="274" y="2312"/>
                </a:lnTo>
                <a:lnTo>
                  <a:pt x="274" y="2310"/>
                </a:lnTo>
                <a:lnTo>
                  <a:pt x="274" y="2310"/>
                </a:lnTo>
                <a:lnTo>
                  <a:pt x="274" y="2310"/>
                </a:lnTo>
                <a:lnTo>
                  <a:pt x="274" y="2310"/>
                </a:lnTo>
                <a:lnTo>
                  <a:pt x="274" y="2310"/>
                </a:lnTo>
                <a:lnTo>
                  <a:pt x="274" y="2310"/>
                </a:lnTo>
                <a:lnTo>
                  <a:pt x="278" y="2304"/>
                </a:lnTo>
                <a:lnTo>
                  <a:pt x="282" y="2296"/>
                </a:lnTo>
                <a:lnTo>
                  <a:pt x="282" y="2296"/>
                </a:lnTo>
                <a:lnTo>
                  <a:pt x="304" y="2258"/>
                </a:lnTo>
                <a:lnTo>
                  <a:pt x="304" y="2258"/>
                </a:lnTo>
                <a:lnTo>
                  <a:pt x="312" y="2240"/>
                </a:lnTo>
                <a:lnTo>
                  <a:pt x="312" y="2240"/>
                </a:lnTo>
                <a:lnTo>
                  <a:pt x="394" y="2094"/>
                </a:lnTo>
                <a:lnTo>
                  <a:pt x="434" y="2020"/>
                </a:lnTo>
                <a:lnTo>
                  <a:pt x="468" y="1954"/>
                </a:lnTo>
                <a:lnTo>
                  <a:pt x="468" y="1954"/>
                </a:lnTo>
                <a:lnTo>
                  <a:pt x="458" y="1968"/>
                </a:lnTo>
                <a:lnTo>
                  <a:pt x="452" y="1980"/>
                </a:lnTo>
                <a:lnTo>
                  <a:pt x="452" y="1980"/>
                </a:lnTo>
                <a:lnTo>
                  <a:pt x="474" y="1940"/>
                </a:lnTo>
                <a:lnTo>
                  <a:pt x="490" y="1908"/>
                </a:lnTo>
                <a:lnTo>
                  <a:pt x="490" y="1908"/>
                </a:lnTo>
                <a:lnTo>
                  <a:pt x="468" y="1946"/>
                </a:lnTo>
                <a:lnTo>
                  <a:pt x="468" y="1946"/>
                </a:lnTo>
                <a:lnTo>
                  <a:pt x="474" y="1930"/>
                </a:lnTo>
                <a:lnTo>
                  <a:pt x="476" y="1924"/>
                </a:lnTo>
                <a:lnTo>
                  <a:pt x="474" y="1920"/>
                </a:lnTo>
                <a:lnTo>
                  <a:pt x="474" y="1920"/>
                </a:lnTo>
                <a:lnTo>
                  <a:pt x="462" y="1938"/>
                </a:lnTo>
                <a:lnTo>
                  <a:pt x="462" y="1938"/>
                </a:lnTo>
                <a:lnTo>
                  <a:pt x="394" y="1872"/>
                </a:lnTo>
                <a:lnTo>
                  <a:pt x="394" y="1872"/>
                </a:lnTo>
                <a:lnTo>
                  <a:pt x="414" y="1882"/>
                </a:lnTo>
                <a:lnTo>
                  <a:pt x="432" y="1888"/>
                </a:lnTo>
                <a:lnTo>
                  <a:pt x="432" y="1888"/>
                </a:lnTo>
                <a:lnTo>
                  <a:pt x="432" y="1886"/>
                </a:lnTo>
                <a:lnTo>
                  <a:pt x="428" y="1884"/>
                </a:lnTo>
                <a:lnTo>
                  <a:pt x="424" y="1876"/>
                </a:lnTo>
                <a:lnTo>
                  <a:pt x="424" y="1876"/>
                </a:lnTo>
                <a:lnTo>
                  <a:pt x="432" y="1882"/>
                </a:lnTo>
                <a:lnTo>
                  <a:pt x="438" y="1884"/>
                </a:lnTo>
                <a:lnTo>
                  <a:pt x="440" y="1884"/>
                </a:lnTo>
                <a:lnTo>
                  <a:pt x="440" y="1880"/>
                </a:lnTo>
                <a:lnTo>
                  <a:pt x="430" y="1868"/>
                </a:lnTo>
                <a:lnTo>
                  <a:pt x="414" y="1852"/>
                </a:lnTo>
                <a:lnTo>
                  <a:pt x="414" y="1852"/>
                </a:lnTo>
                <a:lnTo>
                  <a:pt x="424" y="1860"/>
                </a:lnTo>
                <a:lnTo>
                  <a:pt x="426" y="1860"/>
                </a:lnTo>
                <a:lnTo>
                  <a:pt x="426" y="1860"/>
                </a:lnTo>
                <a:lnTo>
                  <a:pt x="426" y="1860"/>
                </a:lnTo>
                <a:lnTo>
                  <a:pt x="416" y="1848"/>
                </a:lnTo>
                <a:lnTo>
                  <a:pt x="412" y="1842"/>
                </a:lnTo>
                <a:lnTo>
                  <a:pt x="410" y="1836"/>
                </a:lnTo>
                <a:lnTo>
                  <a:pt x="404" y="1830"/>
                </a:lnTo>
                <a:lnTo>
                  <a:pt x="404" y="1830"/>
                </a:lnTo>
                <a:lnTo>
                  <a:pt x="390" y="1814"/>
                </a:lnTo>
                <a:lnTo>
                  <a:pt x="370" y="1790"/>
                </a:lnTo>
                <a:lnTo>
                  <a:pt x="370" y="1790"/>
                </a:lnTo>
                <a:lnTo>
                  <a:pt x="344" y="1762"/>
                </a:lnTo>
                <a:lnTo>
                  <a:pt x="316" y="1730"/>
                </a:lnTo>
                <a:lnTo>
                  <a:pt x="316" y="1730"/>
                </a:lnTo>
                <a:lnTo>
                  <a:pt x="286" y="1694"/>
                </a:lnTo>
                <a:lnTo>
                  <a:pt x="258" y="1656"/>
                </a:lnTo>
                <a:lnTo>
                  <a:pt x="232" y="1618"/>
                </a:lnTo>
                <a:lnTo>
                  <a:pt x="212" y="1582"/>
                </a:lnTo>
                <a:lnTo>
                  <a:pt x="212" y="1582"/>
                </a:lnTo>
                <a:lnTo>
                  <a:pt x="186" y="1536"/>
                </a:lnTo>
                <a:lnTo>
                  <a:pt x="164" y="1490"/>
                </a:lnTo>
                <a:lnTo>
                  <a:pt x="144" y="1442"/>
                </a:lnTo>
                <a:lnTo>
                  <a:pt x="128" y="1394"/>
                </a:lnTo>
                <a:lnTo>
                  <a:pt x="116" y="1346"/>
                </a:lnTo>
                <a:lnTo>
                  <a:pt x="106" y="1298"/>
                </a:lnTo>
                <a:lnTo>
                  <a:pt x="98" y="1250"/>
                </a:lnTo>
                <a:lnTo>
                  <a:pt x="94" y="1204"/>
                </a:lnTo>
                <a:lnTo>
                  <a:pt x="94" y="1204"/>
                </a:lnTo>
                <a:lnTo>
                  <a:pt x="92" y="1156"/>
                </a:lnTo>
                <a:lnTo>
                  <a:pt x="94" y="1110"/>
                </a:lnTo>
                <a:lnTo>
                  <a:pt x="98" y="1066"/>
                </a:lnTo>
                <a:lnTo>
                  <a:pt x="104" y="1020"/>
                </a:lnTo>
                <a:lnTo>
                  <a:pt x="104" y="1020"/>
                </a:lnTo>
                <a:lnTo>
                  <a:pt x="114" y="978"/>
                </a:lnTo>
                <a:lnTo>
                  <a:pt x="124" y="936"/>
                </a:lnTo>
                <a:lnTo>
                  <a:pt x="124" y="936"/>
                </a:lnTo>
                <a:lnTo>
                  <a:pt x="138" y="894"/>
                </a:lnTo>
                <a:lnTo>
                  <a:pt x="138" y="894"/>
                </a:lnTo>
                <a:lnTo>
                  <a:pt x="154" y="856"/>
                </a:lnTo>
                <a:lnTo>
                  <a:pt x="154" y="856"/>
                </a:lnTo>
                <a:lnTo>
                  <a:pt x="154" y="856"/>
                </a:lnTo>
                <a:lnTo>
                  <a:pt x="154" y="858"/>
                </a:lnTo>
                <a:lnTo>
                  <a:pt x="154" y="864"/>
                </a:lnTo>
                <a:lnTo>
                  <a:pt x="154" y="868"/>
                </a:lnTo>
                <a:lnTo>
                  <a:pt x="154" y="870"/>
                </a:lnTo>
                <a:lnTo>
                  <a:pt x="156" y="870"/>
                </a:lnTo>
                <a:lnTo>
                  <a:pt x="156" y="870"/>
                </a:lnTo>
                <a:lnTo>
                  <a:pt x="160" y="862"/>
                </a:lnTo>
                <a:lnTo>
                  <a:pt x="164" y="854"/>
                </a:lnTo>
                <a:lnTo>
                  <a:pt x="164" y="854"/>
                </a:lnTo>
                <a:lnTo>
                  <a:pt x="160" y="864"/>
                </a:lnTo>
                <a:lnTo>
                  <a:pt x="160" y="868"/>
                </a:lnTo>
                <a:lnTo>
                  <a:pt x="160" y="868"/>
                </a:lnTo>
                <a:lnTo>
                  <a:pt x="160" y="868"/>
                </a:lnTo>
                <a:lnTo>
                  <a:pt x="160" y="868"/>
                </a:lnTo>
                <a:lnTo>
                  <a:pt x="166" y="856"/>
                </a:lnTo>
                <a:lnTo>
                  <a:pt x="166" y="856"/>
                </a:lnTo>
                <a:lnTo>
                  <a:pt x="166" y="856"/>
                </a:lnTo>
                <a:lnTo>
                  <a:pt x="168" y="858"/>
                </a:lnTo>
                <a:lnTo>
                  <a:pt x="168" y="860"/>
                </a:lnTo>
                <a:lnTo>
                  <a:pt x="170" y="858"/>
                </a:lnTo>
                <a:lnTo>
                  <a:pt x="170" y="858"/>
                </a:lnTo>
                <a:lnTo>
                  <a:pt x="178" y="840"/>
                </a:lnTo>
                <a:lnTo>
                  <a:pt x="184" y="832"/>
                </a:lnTo>
                <a:lnTo>
                  <a:pt x="184" y="832"/>
                </a:lnTo>
                <a:lnTo>
                  <a:pt x="184" y="836"/>
                </a:lnTo>
                <a:lnTo>
                  <a:pt x="184" y="836"/>
                </a:lnTo>
                <a:lnTo>
                  <a:pt x="178" y="846"/>
                </a:lnTo>
                <a:lnTo>
                  <a:pt x="178" y="846"/>
                </a:lnTo>
                <a:lnTo>
                  <a:pt x="182" y="842"/>
                </a:lnTo>
                <a:lnTo>
                  <a:pt x="186" y="832"/>
                </a:lnTo>
                <a:lnTo>
                  <a:pt x="192" y="822"/>
                </a:lnTo>
                <a:lnTo>
                  <a:pt x="194" y="816"/>
                </a:lnTo>
                <a:lnTo>
                  <a:pt x="194" y="816"/>
                </a:lnTo>
                <a:lnTo>
                  <a:pt x="196" y="820"/>
                </a:lnTo>
                <a:lnTo>
                  <a:pt x="198" y="820"/>
                </a:lnTo>
                <a:lnTo>
                  <a:pt x="200" y="818"/>
                </a:lnTo>
                <a:lnTo>
                  <a:pt x="200" y="818"/>
                </a:lnTo>
                <a:lnTo>
                  <a:pt x="224" y="772"/>
                </a:lnTo>
                <a:lnTo>
                  <a:pt x="254" y="724"/>
                </a:lnTo>
                <a:lnTo>
                  <a:pt x="288" y="672"/>
                </a:lnTo>
                <a:lnTo>
                  <a:pt x="328" y="622"/>
                </a:lnTo>
                <a:lnTo>
                  <a:pt x="328" y="622"/>
                </a:lnTo>
                <a:lnTo>
                  <a:pt x="372" y="572"/>
                </a:lnTo>
                <a:lnTo>
                  <a:pt x="420" y="524"/>
                </a:lnTo>
                <a:lnTo>
                  <a:pt x="470" y="478"/>
                </a:lnTo>
                <a:lnTo>
                  <a:pt x="522" y="438"/>
                </a:lnTo>
                <a:lnTo>
                  <a:pt x="522" y="438"/>
                </a:lnTo>
                <a:lnTo>
                  <a:pt x="540" y="426"/>
                </a:lnTo>
                <a:lnTo>
                  <a:pt x="540" y="426"/>
                </a:lnTo>
                <a:lnTo>
                  <a:pt x="582" y="396"/>
                </a:lnTo>
                <a:lnTo>
                  <a:pt x="624" y="368"/>
                </a:lnTo>
                <a:lnTo>
                  <a:pt x="666" y="344"/>
                </a:lnTo>
                <a:lnTo>
                  <a:pt x="710" y="320"/>
                </a:lnTo>
                <a:lnTo>
                  <a:pt x="710" y="320"/>
                </a:lnTo>
                <a:lnTo>
                  <a:pt x="756" y="298"/>
                </a:lnTo>
                <a:lnTo>
                  <a:pt x="800" y="278"/>
                </a:lnTo>
                <a:lnTo>
                  <a:pt x="846" y="258"/>
                </a:lnTo>
                <a:lnTo>
                  <a:pt x="890" y="242"/>
                </a:lnTo>
                <a:lnTo>
                  <a:pt x="890" y="242"/>
                </a:lnTo>
                <a:lnTo>
                  <a:pt x="936" y="226"/>
                </a:lnTo>
                <a:lnTo>
                  <a:pt x="982" y="212"/>
                </a:lnTo>
                <a:lnTo>
                  <a:pt x="1030" y="198"/>
                </a:lnTo>
                <a:lnTo>
                  <a:pt x="1076" y="186"/>
                </a:lnTo>
                <a:lnTo>
                  <a:pt x="1076" y="186"/>
                </a:lnTo>
                <a:lnTo>
                  <a:pt x="1122" y="176"/>
                </a:lnTo>
                <a:lnTo>
                  <a:pt x="1170" y="168"/>
                </a:lnTo>
                <a:lnTo>
                  <a:pt x="1264" y="154"/>
                </a:lnTo>
                <a:lnTo>
                  <a:pt x="1264" y="154"/>
                </a:lnTo>
                <a:lnTo>
                  <a:pt x="1358" y="146"/>
                </a:lnTo>
                <a:lnTo>
                  <a:pt x="1406" y="144"/>
                </a:lnTo>
                <a:lnTo>
                  <a:pt x="1454" y="144"/>
                </a:lnTo>
                <a:lnTo>
                  <a:pt x="1500" y="144"/>
                </a:lnTo>
                <a:lnTo>
                  <a:pt x="1548" y="146"/>
                </a:lnTo>
                <a:lnTo>
                  <a:pt x="1596" y="148"/>
                </a:lnTo>
                <a:lnTo>
                  <a:pt x="1644" y="152"/>
                </a:lnTo>
                <a:lnTo>
                  <a:pt x="1644" y="152"/>
                </a:lnTo>
                <a:lnTo>
                  <a:pt x="1690" y="158"/>
                </a:lnTo>
                <a:lnTo>
                  <a:pt x="1738" y="164"/>
                </a:lnTo>
                <a:lnTo>
                  <a:pt x="1738" y="164"/>
                </a:lnTo>
                <a:lnTo>
                  <a:pt x="1786" y="174"/>
                </a:lnTo>
                <a:lnTo>
                  <a:pt x="1832" y="182"/>
                </a:lnTo>
                <a:lnTo>
                  <a:pt x="1832" y="182"/>
                </a:lnTo>
                <a:lnTo>
                  <a:pt x="1880" y="194"/>
                </a:lnTo>
                <a:lnTo>
                  <a:pt x="1928" y="206"/>
                </a:lnTo>
                <a:lnTo>
                  <a:pt x="1928" y="206"/>
                </a:lnTo>
                <a:lnTo>
                  <a:pt x="1974" y="220"/>
                </a:lnTo>
                <a:lnTo>
                  <a:pt x="2020" y="236"/>
                </a:lnTo>
                <a:lnTo>
                  <a:pt x="2020" y="236"/>
                </a:lnTo>
                <a:lnTo>
                  <a:pt x="2068" y="254"/>
                </a:lnTo>
                <a:lnTo>
                  <a:pt x="2116" y="274"/>
                </a:lnTo>
                <a:lnTo>
                  <a:pt x="2164" y="294"/>
                </a:lnTo>
                <a:lnTo>
                  <a:pt x="2210" y="318"/>
                </a:lnTo>
                <a:lnTo>
                  <a:pt x="2210" y="318"/>
                </a:lnTo>
                <a:lnTo>
                  <a:pt x="2256" y="342"/>
                </a:lnTo>
                <a:lnTo>
                  <a:pt x="2302" y="368"/>
                </a:lnTo>
                <a:lnTo>
                  <a:pt x="2346" y="396"/>
                </a:lnTo>
                <a:lnTo>
                  <a:pt x="2388" y="426"/>
                </a:lnTo>
                <a:lnTo>
                  <a:pt x="2388" y="426"/>
                </a:lnTo>
                <a:lnTo>
                  <a:pt x="2430" y="458"/>
                </a:lnTo>
                <a:lnTo>
                  <a:pt x="2470" y="490"/>
                </a:lnTo>
                <a:lnTo>
                  <a:pt x="2508" y="526"/>
                </a:lnTo>
                <a:lnTo>
                  <a:pt x="2544" y="562"/>
                </a:lnTo>
                <a:lnTo>
                  <a:pt x="2580" y="598"/>
                </a:lnTo>
                <a:lnTo>
                  <a:pt x="2612" y="638"/>
                </a:lnTo>
                <a:lnTo>
                  <a:pt x="2642" y="678"/>
                </a:lnTo>
                <a:lnTo>
                  <a:pt x="2670" y="718"/>
                </a:lnTo>
                <a:lnTo>
                  <a:pt x="2670" y="718"/>
                </a:lnTo>
                <a:lnTo>
                  <a:pt x="2682" y="736"/>
                </a:lnTo>
                <a:lnTo>
                  <a:pt x="2682" y="736"/>
                </a:lnTo>
                <a:lnTo>
                  <a:pt x="2706" y="776"/>
                </a:lnTo>
                <a:lnTo>
                  <a:pt x="2728" y="820"/>
                </a:lnTo>
                <a:lnTo>
                  <a:pt x="2748" y="866"/>
                </a:lnTo>
                <a:lnTo>
                  <a:pt x="2766" y="912"/>
                </a:lnTo>
                <a:lnTo>
                  <a:pt x="2766" y="912"/>
                </a:lnTo>
                <a:lnTo>
                  <a:pt x="2780" y="960"/>
                </a:lnTo>
                <a:lnTo>
                  <a:pt x="2792" y="1006"/>
                </a:lnTo>
                <a:lnTo>
                  <a:pt x="2800" y="1048"/>
                </a:lnTo>
                <a:lnTo>
                  <a:pt x="2806" y="1088"/>
                </a:lnTo>
                <a:lnTo>
                  <a:pt x="2806" y="1088"/>
                </a:lnTo>
                <a:lnTo>
                  <a:pt x="2804" y="1070"/>
                </a:lnTo>
                <a:lnTo>
                  <a:pt x="2804" y="1054"/>
                </a:lnTo>
                <a:lnTo>
                  <a:pt x="2804" y="1054"/>
                </a:lnTo>
                <a:lnTo>
                  <a:pt x="2808" y="1084"/>
                </a:lnTo>
                <a:lnTo>
                  <a:pt x="2808" y="1084"/>
                </a:lnTo>
                <a:lnTo>
                  <a:pt x="2810" y="1106"/>
                </a:lnTo>
                <a:lnTo>
                  <a:pt x="2810" y="1106"/>
                </a:lnTo>
                <a:lnTo>
                  <a:pt x="2814" y="1148"/>
                </a:lnTo>
                <a:lnTo>
                  <a:pt x="2814" y="1148"/>
                </a:lnTo>
                <a:lnTo>
                  <a:pt x="2812" y="1096"/>
                </a:lnTo>
                <a:lnTo>
                  <a:pt x="2812" y="1096"/>
                </a:lnTo>
                <a:lnTo>
                  <a:pt x="2816" y="1116"/>
                </a:lnTo>
                <a:lnTo>
                  <a:pt x="2818" y="1122"/>
                </a:lnTo>
                <a:lnTo>
                  <a:pt x="2820" y="1126"/>
                </a:lnTo>
                <a:lnTo>
                  <a:pt x="2820" y="1126"/>
                </a:lnTo>
                <a:lnTo>
                  <a:pt x="2820" y="1098"/>
                </a:lnTo>
                <a:lnTo>
                  <a:pt x="2820" y="1098"/>
                </a:lnTo>
                <a:lnTo>
                  <a:pt x="2818" y="1070"/>
                </a:lnTo>
                <a:lnTo>
                  <a:pt x="2818" y="1070"/>
                </a:lnTo>
                <a:lnTo>
                  <a:pt x="2820" y="1078"/>
                </a:lnTo>
                <a:lnTo>
                  <a:pt x="2820" y="1074"/>
                </a:lnTo>
                <a:lnTo>
                  <a:pt x="2822" y="1058"/>
                </a:lnTo>
                <a:lnTo>
                  <a:pt x="2822" y="1058"/>
                </a:lnTo>
                <a:lnTo>
                  <a:pt x="2824" y="1074"/>
                </a:lnTo>
                <a:lnTo>
                  <a:pt x="2826" y="1082"/>
                </a:lnTo>
                <a:lnTo>
                  <a:pt x="2826" y="1082"/>
                </a:lnTo>
                <a:lnTo>
                  <a:pt x="2822" y="1048"/>
                </a:lnTo>
                <a:lnTo>
                  <a:pt x="2822" y="1048"/>
                </a:lnTo>
                <a:lnTo>
                  <a:pt x="2818" y="1012"/>
                </a:lnTo>
                <a:lnTo>
                  <a:pt x="2818" y="1012"/>
                </a:lnTo>
                <a:lnTo>
                  <a:pt x="2814" y="978"/>
                </a:lnTo>
                <a:lnTo>
                  <a:pt x="2808" y="948"/>
                </a:lnTo>
                <a:lnTo>
                  <a:pt x="2808" y="948"/>
                </a:lnTo>
                <a:lnTo>
                  <a:pt x="2824" y="1008"/>
                </a:lnTo>
                <a:lnTo>
                  <a:pt x="2830" y="1030"/>
                </a:lnTo>
                <a:lnTo>
                  <a:pt x="2838" y="1046"/>
                </a:lnTo>
                <a:lnTo>
                  <a:pt x="2838" y="1046"/>
                </a:lnTo>
                <a:lnTo>
                  <a:pt x="2842" y="1040"/>
                </a:lnTo>
                <a:lnTo>
                  <a:pt x="2846" y="1036"/>
                </a:lnTo>
                <a:lnTo>
                  <a:pt x="2846" y="1036"/>
                </a:lnTo>
                <a:lnTo>
                  <a:pt x="2850" y="1040"/>
                </a:lnTo>
                <a:lnTo>
                  <a:pt x="2856" y="1048"/>
                </a:lnTo>
                <a:lnTo>
                  <a:pt x="2856" y="1048"/>
                </a:lnTo>
                <a:lnTo>
                  <a:pt x="2856" y="1028"/>
                </a:lnTo>
                <a:lnTo>
                  <a:pt x="2856" y="1028"/>
                </a:lnTo>
                <a:lnTo>
                  <a:pt x="2856" y="1026"/>
                </a:lnTo>
                <a:lnTo>
                  <a:pt x="2856" y="1026"/>
                </a:lnTo>
                <a:lnTo>
                  <a:pt x="2862" y="1082"/>
                </a:lnTo>
                <a:lnTo>
                  <a:pt x="2864" y="1136"/>
                </a:lnTo>
                <a:lnTo>
                  <a:pt x="2864" y="1136"/>
                </a:lnTo>
                <a:lnTo>
                  <a:pt x="2864" y="1170"/>
                </a:lnTo>
                <a:lnTo>
                  <a:pt x="2864" y="1170"/>
                </a:lnTo>
                <a:lnTo>
                  <a:pt x="2862" y="1170"/>
                </a:lnTo>
                <a:lnTo>
                  <a:pt x="2862" y="1170"/>
                </a:lnTo>
                <a:lnTo>
                  <a:pt x="2860" y="1182"/>
                </a:lnTo>
                <a:lnTo>
                  <a:pt x="2858" y="1188"/>
                </a:lnTo>
                <a:lnTo>
                  <a:pt x="2856" y="1192"/>
                </a:lnTo>
                <a:lnTo>
                  <a:pt x="2854" y="1198"/>
                </a:lnTo>
                <a:lnTo>
                  <a:pt x="2854" y="1198"/>
                </a:lnTo>
                <a:lnTo>
                  <a:pt x="2846" y="1240"/>
                </a:lnTo>
                <a:lnTo>
                  <a:pt x="2834" y="1304"/>
                </a:lnTo>
                <a:lnTo>
                  <a:pt x="2834" y="1304"/>
                </a:lnTo>
                <a:lnTo>
                  <a:pt x="2826" y="1340"/>
                </a:lnTo>
                <a:lnTo>
                  <a:pt x="2820" y="1358"/>
                </a:lnTo>
                <a:lnTo>
                  <a:pt x="2820" y="1358"/>
                </a:lnTo>
                <a:lnTo>
                  <a:pt x="2816" y="1376"/>
                </a:lnTo>
                <a:lnTo>
                  <a:pt x="2816" y="1376"/>
                </a:lnTo>
                <a:lnTo>
                  <a:pt x="2804" y="1410"/>
                </a:lnTo>
                <a:lnTo>
                  <a:pt x="2804" y="1410"/>
                </a:lnTo>
                <a:lnTo>
                  <a:pt x="2792" y="1442"/>
                </a:lnTo>
                <a:lnTo>
                  <a:pt x="2792" y="1442"/>
                </a:lnTo>
                <a:lnTo>
                  <a:pt x="2776" y="1480"/>
                </a:lnTo>
                <a:lnTo>
                  <a:pt x="2760" y="1518"/>
                </a:lnTo>
                <a:lnTo>
                  <a:pt x="2740" y="1554"/>
                </a:lnTo>
                <a:lnTo>
                  <a:pt x="2720" y="1590"/>
                </a:lnTo>
                <a:lnTo>
                  <a:pt x="2720" y="1590"/>
                </a:lnTo>
                <a:lnTo>
                  <a:pt x="2698" y="1624"/>
                </a:lnTo>
                <a:lnTo>
                  <a:pt x="2676" y="1656"/>
                </a:lnTo>
                <a:lnTo>
                  <a:pt x="2652" y="1686"/>
                </a:lnTo>
                <a:lnTo>
                  <a:pt x="2626" y="1716"/>
                </a:lnTo>
                <a:lnTo>
                  <a:pt x="2626" y="1716"/>
                </a:lnTo>
                <a:lnTo>
                  <a:pt x="2602" y="1744"/>
                </a:lnTo>
                <a:lnTo>
                  <a:pt x="2576" y="1772"/>
                </a:lnTo>
                <a:lnTo>
                  <a:pt x="2550" y="1796"/>
                </a:lnTo>
                <a:lnTo>
                  <a:pt x="2522" y="1822"/>
                </a:lnTo>
                <a:lnTo>
                  <a:pt x="2468" y="1866"/>
                </a:lnTo>
                <a:lnTo>
                  <a:pt x="2412" y="1906"/>
                </a:lnTo>
                <a:lnTo>
                  <a:pt x="2412" y="1906"/>
                </a:lnTo>
                <a:lnTo>
                  <a:pt x="2412" y="1904"/>
                </a:lnTo>
                <a:lnTo>
                  <a:pt x="2414" y="1900"/>
                </a:lnTo>
                <a:lnTo>
                  <a:pt x="2416" y="1896"/>
                </a:lnTo>
                <a:lnTo>
                  <a:pt x="2416" y="1894"/>
                </a:lnTo>
                <a:lnTo>
                  <a:pt x="2416" y="1894"/>
                </a:lnTo>
                <a:lnTo>
                  <a:pt x="2410" y="1898"/>
                </a:lnTo>
                <a:lnTo>
                  <a:pt x="2404" y="1902"/>
                </a:lnTo>
                <a:lnTo>
                  <a:pt x="2404" y="1902"/>
                </a:lnTo>
                <a:lnTo>
                  <a:pt x="2410" y="1896"/>
                </a:lnTo>
                <a:lnTo>
                  <a:pt x="2412" y="1894"/>
                </a:lnTo>
                <a:lnTo>
                  <a:pt x="2410" y="1892"/>
                </a:lnTo>
                <a:lnTo>
                  <a:pt x="2410" y="1892"/>
                </a:lnTo>
                <a:lnTo>
                  <a:pt x="2402" y="1898"/>
                </a:lnTo>
                <a:lnTo>
                  <a:pt x="2402" y="1898"/>
                </a:lnTo>
                <a:lnTo>
                  <a:pt x="2402" y="1898"/>
                </a:lnTo>
                <a:lnTo>
                  <a:pt x="2402" y="1896"/>
                </a:lnTo>
                <a:lnTo>
                  <a:pt x="2402" y="1896"/>
                </a:lnTo>
                <a:lnTo>
                  <a:pt x="2400" y="1896"/>
                </a:lnTo>
                <a:lnTo>
                  <a:pt x="2400" y="1896"/>
                </a:lnTo>
                <a:lnTo>
                  <a:pt x="2386" y="1904"/>
                </a:lnTo>
                <a:lnTo>
                  <a:pt x="2378" y="1906"/>
                </a:lnTo>
                <a:lnTo>
                  <a:pt x="2378" y="1906"/>
                </a:lnTo>
                <a:lnTo>
                  <a:pt x="2380" y="1904"/>
                </a:lnTo>
                <a:lnTo>
                  <a:pt x="2380" y="1904"/>
                </a:lnTo>
                <a:lnTo>
                  <a:pt x="2388" y="1898"/>
                </a:lnTo>
                <a:lnTo>
                  <a:pt x="2388" y="1898"/>
                </a:lnTo>
                <a:lnTo>
                  <a:pt x="2384" y="1900"/>
                </a:lnTo>
                <a:lnTo>
                  <a:pt x="2376" y="1904"/>
                </a:lnTo>
                <a:lnTo>
                  <a:pt x="2376" y="1904"/>
                </a:lnTo>
                <a:lnTo>
                  <a:pt x="2368" y="1910"/>
                </a:lnTo>
                <a:lnTo>
                  <a:pt x="2364" y="1912"/>
                </a:lnTo>
                <a:lnTo>
                  <a:pt x="2364" y="1912"/>
                </a:lnTo>
                <a:lnTo>
                  <a:pt x="2364" y="1908"/>
                </a:lnTo>
                <a:lnTo>
                  <a:pt x="2364" y="1908"/>
                </a:lnTo>
                <a:lnTo>
                  <a:pt x="2360" y="1908"/>
                </a:lnTo>
                <a:lnTo>
                  <a:pt x="2360" y="1908"/>
                </a:lnTo>
                <a:lnTo>
                  <a:pt x="2282" y="1952"/>
                </a:lnTo>
                <a:lnTo>
                  <a:pt x="2238" y="1976"/>
                </a:lnTo>
                <a:lnTo>
                  <a:pt x="2190" y="2000"/>
                </a:lnTo>
                <a:lnTo>
                  <a:pt x="2190" y="2000"/>
                </a:lnTo>
                <a:lnTo>
                  <a:pt x="2142" y="2022"/>
                </a:lnTo>
                <a:lnTo>
                  <a:pt x="2090" y="2042"/>
                </a:lnTo>
                <a:lnTo>
                  <a:pt x="2040" y="2062"/>
                </a:lnTo>
                <a:lnTo>
                  <a:pt x="1988" y="2078"/>
                </a:lnTo>
                <a:lnTo>
                  <a:pt x="1988" y="2078"/>
                </a:lnTo>
                <a:lnTo>
                  <a:pt x="1970" y="2084"/>
                </a:lnTo>
                <a:lnTo>
                  <a:pt x="1970" y="2084"/>
                </a:lnTo>
                <a:lnTo>
                  <a:pt x="1892" y="2104"/>
                </a:lnTo>
                <a:lnTo>
                  <a:pt x="1812" y="2122"/>
                </a:lnTo>
                <a:lnTo>
                  <a:pt x="1734" y="2136"/>
                </a:lnTo>
                <a:lnTo>
                  <a:pt x="1656" y="2146"/>
                </a:lnTo>
                <a:lnTo>
                  <a:pt x="1656" y="21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3043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4197224"/>
            <a:ext cx="1108058" cy="752709"/>
          </a:xfrm>
          <a:prstGeom prst="rect">
            <a:avLst/>
          </a:prstGeom>
          <a:noFill/>
          <a:ln>
            <a:noFill/>
          </a:ln>
        </p:spPr>
      </p:pic>
      <p:sp>
        <p:nvSpPr>
          <p:cNvPr id="4" name="TextBox 3"/>
          <p:cNvSpPr txBox="1"/>
          <p:nvPr/>
        </p:nvSpPr>
        <p:spPr>
          <a:xfrm>
            <a:off x="987469" y="1447590"/>
            <a:ext cx="7370492" cy="2862322"/>
          </a:xfrm>
          <a:prstGeom prst="rect">
            <a:avLst/>
          </a:prstGeom>
          <a:noFill/>
        </p:spPr>
        <p:txBody>
          <a:bodyPr wrap="square" rtlCol="0">
            <a:spAutoFit/>
          </a:bodyPr>
          <a:lstStyle/>
          <a:p>
            <a:r>
              <a:rPr lang="en-GB" sz="2000" b="1" dirty="0">
                <a:solidFill>
                  <a:schemeClr val="bg1"/>
                </a:solidFill>
              </a:rPr>
              <a:t>SEMK Consultation Q&amp;A</a:t>
            </a:r>
            <a:endParaRPr lang="en-GB" sz="2000" dirty="0">
              <a:solidFill>
                <a:schemeClr val="bg1"/>
              </a:solidFill>
            </a:endParaRPr>
          </a:p>
          <a:p>
            <a:r>
              <a:rPr lang="en-GB" sz="2000" b="1" dirty="0">
                <a:solidFill>
                  <a:schemeClr val="bg1"/>
                </a:solidFill>
              </a:rPr>
              <a:t>Location: Virtual Meeting</a:t>
            </a:r>
            <a:endParaRPr lang="en-GB" sz="2000" dirty="0">
              <a:solidFill>
                <a:schemeClr val="bg1"/>
              </a:solidFill>
            </a:endParaRPr>
          </a:p>
          <a:p>
            <a:r>
              <a:rPr lang="en-GB" sz="2000" b="1" dirty="0">
                <a:solidFill>
                  <a:schemeClr val="bg1"/>
                </a:solidFill>
              </a:rPr>
              <a:t>Date: 11</a:t>
            </a:r>
            <a:r>
              <a:rPr lang="en-GB" sz="2000" b="1" baseline="30000" dirty="0">
                <a:solidFill>
                  <a:schemeClr val="bg1"/>
                </a:solidFill>
              </a:rPr>
              <a:t>th</a:t>
            </a:r>
            <a:r>
              <a:rPr lang="en-GB" sz="2000" b="1" dirty="0">
                <a:solidFill>
                  <a:schemeClr val="bg1"/>
                </a:solidFill>
              </a:rPr>
              <a:t> March 2021, 13:00-14:00</a:t>
            </a:r>
          </a:p>
          <a:p>
            <a:endParaRPr lang="en-GB" sz="2000" dirty="0">
              <a:solidFill>
                <a:schemeClr val="bg1"/>
              </a:solidFill>
            </a:endParaRPr>
          </a:p>
          <a:p>
            <a:pPr marL="457200" lvl="0" indent="-457200">
              <a:buFont typeface="+mj-lt"/>
              <a:buAutoNum type="arabicPeriod"/>
            </a:pPr>
            <a:r>
              <a:rPr lang="en-GB" sz="2000" dirty="0">
                <a:solidFill>
                  <a:schemeClr val="bg1"/>
                </a:solidFill>
              </a:rPr>
              <a:t>Welcome</a:t>
            </a:r>
          </a:p>
          <a:p>
            <a:pPr marL="457200" lvl="0" indent="-457200">
              <a:buFont typeface="+mj-lt"/>
              <a:buAutoNum type="arabicPeriod"/>
            </a:pPr>
            <a:r>
              <a:rPr lang="en-GB" sz="2000" dirty="0">
                <a:solidFill>
                  <a:schemeClr val="bg1"/>
                </a:solidFill>
              </a:rPr>
              <a:t>Brief Presentation </a:t>
            </a:r>
          </a:p>
          <a:p>
            <a:pPr marL="457200" lvl="0" indent="-457200">
              <a:buFont typeface="+mj-lt"/>
              <a:buAutoNum type="arabicPeriod"/>
            </a:pPr>
            <a:r>
              <a:rPr lang="en-GB" sz="2000" dirty="0">
                <a:solidFill>
                  <a:schemeClr val="bg1"/>
                </a:solidFill>
              </a:rPr>
              <a:t>Q&amp;A </a:t>
            </a:r>
          </a:p>
          <a:p>
            <a:pPr marL="457200" lvl="0" indent="-457200">
              <a:buFont typeface="+mj-lt"/>
              <a:buAutoNum type="arabicPeriod"/>
            </a:pPr>
            <a:r>
              <a:rPr lang="en-GB" sz="2000" dirty="0">
                <a:solidFill>
                  <a:schemeClr val="bg1"/>
                </a:solidFill>
              </a:rPr>
              <a:t>Next steps</a:t>
            </a:r>
          </a:p>
          <a:p>
            <a:endParaRPr lang="en-GB" sz="2000" b="1" dirty="0">
              <a:solidFill>
                <a:schemeClr val="bg1"/>
              </a:solidFill>
            </a:endParaRPr>
          </a:p>
        </p:txBody>
      </p:sp>
      <p:grpSp>
        <p:nvGrpSpPr>
          <p:cNvPr id="6" name="Group 8"/>
          <p:cNvGrpSpPr>
            <a:grpSpLocks noChangeAspect="1"/>
          </p:cNvGrpSpPr>
          <p:nvPr/>
        </p:nvGrpSpPr>
        <p:grpSpPr bwMode="auto">
          <a:xfrm>
            <a:off x="238682" y="295462"/>
            <a:ext cx="8784976" cy="1152128"/>
            <a:chOff x="1190" y="1833"/>
            <a:chExt cx="4136" cy="330"/>
          </a:xfrm>
        </p:grpSpPr>
        <p:sp>
          <p:nvSpPr>
            <p:cNvPr id="7"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TextBox 8"/>
          <p:cNvSpPr txBox="1"/>
          <p:nvPr/>
        </p:nvSpPr>
        <p:spPr>
          <a:xfrm>
            <a:off x="971600" y="453901"/>
            <a:ext cx="6912768" cy="461665"/>
          </a:xfrm>
          <a:prstGeom prst="rect">
            <a:avLst/>
          </a:prstGeom>
          <a:noFill/>
        </p:spPr>
        <p:txBody>
          <a:bodyPr wrap="square" rtlCol="0">
            <a:spAutoFit/>
          </a:bodyPr>
          <a:lstStyle/>
          <a:p>
            <a:r>
              <a:rPr lang="en-GB" sz="2400" b="1" dirty="0">
                <a:solidFill>
                  <a:srgbClr val="27AF41"/>
                </a:solidFill>
                <a:latin typeface="+mj-lt"/>
              </a:rPr>
              <a:t>Agenda</a:t>
            </a:r>
          </a:p>
        </p:txBody>
      </p:sp>
    </p:spTree>
    <p:extLst>
      <p:ext uri="{BB962C8B-B14F-4D97-AF65-F5344CB8AC3E}">
        <p14:creationId xmlns:p14="http://schemas.microsoft.com/office/powerpoint/2010/main" val="3250901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63688" y="1131591"/>
            <a:ext cx="6264695" cy="2952860"/>
          </a:xfrm>
          <a:prstGeom prst="rect">
            <a:avLst/>
          </a:prstGeom>
          <a:noFill/>
        </p:spPr>
        <p:txBody>
          <a:bodyPr wrap="square" rtlCol="0">
            <a:spAutoFit/>
          </a:bodyPr>
          <a:lstStyle/>
          <a:p>
            <a:pPr>
              <a:lnSpc>
                <a:spcPct val="107000"/>
              </a:lnSpc>
              <a:spcAft>
                <a:spcPts val="800"/>
              </a:spcAft>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Design Matters:</a:t>
            </a:r>
          </a:p>
          <a:p>
            <a:pPr marL="342900" lvl="0" indent="-342900">
              <a:lnSpc>
                <a:spcPct val="107000"/>
              </a:lnSpc>
              <a:spcAft>
                <a:spcPts val="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will be done to retain views and noise abatement for existing residents of Old Farm Park and Browns Woods ( views of Brickhill) ?</a:t>
            </a:r>
          </a:p>
          <a:p>
            <a:pPr marL="342900" lvl="0" indent="-342900">
              <a:lnSpc>
                <a:spcPct val="107000"/>
              </a:lnSpc>
              <a:spcAft>
                <a:spcPts val="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Will possible overflow of </a:t>
            </a:r>
            <a:r>
              <a:rPr lang="en-GB"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Caldecotte</a:t>
            </a: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Brook (due to additional run off) be considered?</a:t>
            </a:r>
          </a:p>
          <a:p>
            <a:pPr marL="342900" lvl="0" indent="-342900">
              <a:lnSpc>
                <a:spcPct val="107000"/>
              </a:lnSpc>
              <a:spcAft>
                <a:spcPts val="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Could green energy options be considered such as source heat pumps, solar panels?</a:t>
            </a:r>
          </a:p>
          <a:p>
            <a:pPr marL="342900" lvl="0" indent="-342900">
              <a:lnSpc>
                <a:spcPct val="107000"/>
              </a:lnSpc>
              <a:spcAft>
                <a:spcPts val="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Can it be insisted that hedgehog highways form part of the development?</a:t>
            </a:r>
          </a:p>
          <a:p>
            <a:pPr marL="342900" lvl="0" indent="-342900">
              <a:lnSpc>
                <a:spcPct val="107000"/>
              </a:lnSpc>
              <a:spcAft>
                <a:spcPts val="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Where the access to the playing fields located above the lake will be provided? Has the location of pavilions/changing areas been considered or parking?</a:t>
            </a:r>
          </a:p>
          <a:p>
            <a:pPr marL="342900" lvl="0" indent="-342900">
              <a:lnSpc>
                <a:spcPct val="107000"/>
              </a:lnSpc>
              <a:spcAft>
                <a:spcPts val="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consideration has been given to potential impact of noise/air quality on the lake if a bridge is constructed at </a:t>
            </a:r>
            <a:r>
              <a:rPr lang="en-GB" sz="1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Woodleys</a:t>
            </a: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Road?</a:t>
            </a:r>
          </a:p>
          <a:p>
            <a:pPr marL="342900" lvl="0" indent="-342900">
              <a:lnSpc>
                <a:spcPct val="107000"/>
              </a:lnSpc>
              <a:spcAft>
                <a:spcPts val="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does MKC propose to retain established trees and hedges within SEMK site? Will there be any penalties for their destruction?</a:t>
            </a:r>
          </a:p>
          <a:p>
            <a:pPr marL="342900" lvl="0" indent="-342900">
              <a:lnSpc>
                <a:spcPct val="107000"/>
              </a:lnSpc>
              <a:spcAft>
                <a:spcPts val="800"/>
              </a:spcAft>
              <a:buFont typeface="Calibri" panose="020F0502020204030204" pitchFamily="34" charset="0"/>
              <a:buChar char="-"/>
            </a:pPr>
            <a:r>
              <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Could an existing footpath be redirected to allow it to run through open countryside rather than ending in dead end?</a:t>
            </a: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4197224"/>
            <a:ext cx="1108058" cy="752709"/>
          </a:xfrm>
          <a:prstGeom prst="rect">
            <a:avLst/>
          </a:prstGeom>
          <a:noFill/>
          <a:ln>
            <a:noFill/>
          </a:ln>
        </p:spPr>
      </p:pic>
      <p:sp>
        <p:nvSpPr>
          <p:cNvPr id="17" name="Freeform 6"/>
          <p:cNvSpPr>
            <a:spLocks noEditPoints="1"/>
          </p:cNvSpPr>
          <p:nvPr/>
        </p:nvSpPr>
        <p:spPr bwMode="auto">
          <a:xfrm>
            <a:off x="323528" y="51470"/>
            <a:ext cx="8712968" cy="5184576"/>
          </a:xfrm>
          <a:custGeom>
            <a:avLst/>
            <a:gdLst>
              <a:gd name="T0" fmla="*/ 2800 w 2896"/>
              <a:gd name="T1" fmla="*/ 1578 h 2438"/>
              <a:gd name="T2" fmla="*/ 2744 w 2896"/>
              <a:gd name="T3" fmla="*/ 1658 h 2438"/>
              <a:gd name="T4" fmla="*/ 2468 w 2896"/>
              <a:gd name="T5" fmla="*/ 1940 h 2438"/>
              <a:gd name="T6" fmla="*/ 2224 w 2896"/>
              <a:gd name="T7" fmla="*/ 2082 h 2438"/>
              <a:gd name="T8" fmla="*/ 1990 w 2896"/>
              <a:gd name="T9" fmla="*/ 2170 h 2438"/>
              <a:gd name="T10" fmla="*/ 2546 w 2896"/>
              <a:gd name="T11" fmla="*/ 1868 h 2438"/>
              <a:gd name="T12" fmla="*/ 2820 w 2896"/>
              <a:gd name="T13" fmla="*/ 1502 h 2438"/>
              <a:gd name="T14" fmla="*/ 2880 w 2896"/>
              <a:gd name="T15" fmla="*/ 1152 h 2438"/>
              <a:gd name="T16" fmla="*/ 2844 w 2896"/>
              <a:gd name="T17" fmla="*/ 888 h 2438"/>
              <a:gd name="T18" fmla="*/ 2626 w 2896"/>
              <a:gd name="T19" fmla="*/ 510 h 2438"/>
              <a:gd name="T20" fmla="*/ 2578 w 2896"/>
              <a:gd name="T21" fmla="*/ 424 h 2438"/>
              <a:gd name="T22" fmla="*/ 2384 w 2896"/>
              <a:gd name="T23" fmla="*/ 256 h 2438"/>
              <a:gd name="T24" fmla="*/ 2090 w 2896"/>
              <a:gd name="T25" fmla="*/ 110 h 2438"/>
              <a:gd name="T26" fmla="*/ 1528 w 2896"/>
              <a:gd name="T27" fmla="*/ 2 h 2438"/>
              <a:gd name="T28" fmla="*/ 1062 w 2896"/>
              <a:gd name="T29" fmla="*/ 48 h 2438"/>
              <a:gd name="T30" fmla="*/ 566 w 2896"/>
              <a:gd name="T31" fmla="*/ 244 h 2438"/>
              <a:gd name="T32" fmla="*/ 92 w 2896"/>
              <a:gd name="T33" fmla="*/ 742 h 2438"/>
              <a:gd name="T34" fmla="*/ 52 w 2896"/>
              <a:gd name="T35" fmla="*/ 1440 h 2438"/>
              <a:gd name="T36" fmla="*/ 120 w 2896"/>
              <a:gd name="T37" fmla="*/ 1576 h 2438"/>
              <a:gd name="T38" fmla="*/ 102 w 2896"/>
              <a:gd name="T39" fmla="*/ 1512 h 2438"/>
              <a:gd name="T40" fmla="*/ 68 w 2896"/>
              <a:gd name="T41" fmla="*/ 1394 h 2438"/>
              <a:gd name="T42" fmla="*/ 38 w 2896"/>
              <a:gd name="T43" fmla="*/ 1204 h 2438"/>
              <a:gd name="T44" fmla="*/ 402 w 2896"/>
              <a:gd name="T45" fmla="*/ 1902 h 2438"/>
              <a:gd name="T46" fmla="*/ 408 w 2896"/>
              <a:gd name="T47" fmla="*/ 1954 h 2438"/>
              <a:gd name="T48" fmla="*/ 176 w 2896"/>
              <a:gd name="T49" fmla="*/ 2298 h 2438"/>
              <a:gd name="T50" fmla="*/ 220 w 2896"/>
              <a:gd name="T51" fmla="*/ 2404 h 2438"/>
              <a:gd name="T52" fmla="*/ 236 w 2896"/>
              <a:gd name="T53" fmla="*/ 2430 h 2438"/>
              <a:gd name="T54" fmla="*/ 328 w 2896"/>
              <a:gd name="T55" fmla="*/ 2430 h 2438"/>
              <a:gd name="T56" fmla="*/ 888 w 2896"/>
              <a:gd name="T57" fmla="*/ 2268 h 2438"/>
              <a:gd name="T58" fmla="*/ 994 w 2896"/>
              <a:gd name="T59" fmla="*/ 2234 h 2438"/>
              <a:gd name="T60" fmla="*/ 1404 w 2896"/>
              <a:gd name="T61" fmla="*/ 2294 h 2438"/>
              <a:gd name="T62" fmla="*/ 2128 w 2896"/>
              <a:gd name="T63" fmla="*/ 2172 h 2438"/>
              <a:gd name="T64" fmla="*/ 2564 w 2896"/>
              <a:gd name="T65" fmla="*/ 1912 h 2438"/>
              <a:gd name="T66" fmla="*/ 2830 w 2896"/>
              <a:gd name="T67" fmla="*/ 1564 h 2438"/>
              <a:gd name="T68" fmla="*/ 448 w 2896"/>
              <a:gd name="T69" fmla="*/ 1960 h 2438"/>
              <a:gd name="T70" fmla="*/ 1500 w 2896"/>
              <a:gd name="T71" fmla="*/ 2154 h 2438"/>
              <a:gd name="T72" fmla="*/ 986 w 2896"/>
              <a:gd name="T73" fmla="*/ 2088 h 2438"/>
              <a:gd name="T74" fmla="*/ 276 w 2896"/>
              <a:gd name="T75" fmla="*/ 2312 h 2438"/>
              <a:gd name="T76" fmla="*/ 304 w 2896"/>
              <a:gd name="T77" fmla="*/ 2258 h 2438"/>
              <a:gd name="T78" fmla="*/ 474 w 2896"/>
              <a:gd name="T79" fmla="*/ 1930 h 2438"/>
              <a:gd name="T80" fmla="*/ 432 w 2896"/>
              <a:gd name="T81" fmla="*/ 1882 h 2438"/>
              <a:gd name="T82" fmla="*/ 404 w 2896"/>
              <a:gd name="T83" fmla="*/ 1830 h 2438"/>
              <a:gd name="T84" fmla="*/ 128 w 2896"/>
              <a:gd name="T85" fmla="*/ 1394 h 2438"/>
              <a:gd name="T86" fmla="*/ 138 w 2896"/>
              <a:gd name="T87" fmla="*/ 894 h 2438"/>
              <a:gd name="T88" fmla="*/ 160 w 2896"/>
              <a:gd name="T89" fmla="*/ 868 h 2438"/>
              <a:gd name="T90" fmla="*/ 178 w 2896"/>
              <a:gd name="T91" fmla="*/ 846 h 2438"/>
              <a:gd name="T92" fmla="*/ 328 w 2896"/>
              <a:gd name="T93" fmla="*/ 622 h 2438"/>
              <a:gd name="T94" fmla="*/ 846 w 2896"/>
              <a:gd name="T95" fmla="*/ 258 h 2438"/>
              <a:gd name="T96" fmla="*/ 1500 w 2896"/>
              <a:gd name="T97" fmla="*/ 144 h 2438"/>
              <a:gd name="T98" fmla="*/ 2020 w 2896"/>
              <a:gd name="T99" fmla="*/ 236 h 2438"/>
              <a:gd name="T100" fmla="*/ 2544 w 2896"/>
              <a:gd name="T101" fmla="*/ 562 h 2438"/>
              <a:gd name="T102" fmla="*/ 2800 w 2896"/>
              <a:gd name="T103" fmla="*/ 1048 h 2438"/>
              <a:gd name="T104" fmla="*/ 2818 w 2896"/>
              <a:gd name="T105" fmla="*/ 1122 h 2438"/>
              <a:gd name="T106" fmla="*/ 2822 w 2896"/>
              <a:gd name="T107" fmla="*/ 1048 h 2438"/>
              <a:gd name="T108" fmla="*/ 2856 w 2896"/>
              <a:gd name="T109" fmla="*/ 1048 h 2438"/>
              <a:gd name="T110" fmla="*/ 2854 w 2896"/>
              <a:gd name="T111" fmla="*/ 1198 h 2438"/>
              <a:gd name="T112" fmla="*/ 2760 w 2896"/>
              <a:gd name="T113" fmla="*/ 1518 h 2438"/>
              <a:gd name="T114" fmla="*/ 2412 w 2896"/>
              <a:gd name="T115" fmla="*/ 1906 h 2438"/>
              <a:gd name="T116" fmla="*/ 2402 w 2896"/>
              <a:gd name="T117" fmla="*/ 1898 h 2438"/>
              <a:gd name="T118" fmla="*/ 2368 w 2896"/>
              <a:gd name="T119" fmla="*/ 1910 h 2438"/>
              <a:gd name="T120" fmla="*/ 1988 w 2896"/>
              <a:gd name="T121" fmla="*/ 207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6" h="2438">
                <a:moveTo>
                  <a:pt x="2840" y="1526"/>
                </a:moveTo>
                <a:lnTo>
                  <a:pt x="2840" y="1526"/>
                </a:lnTo>
                <a:lnTo>
                  <a:pt x="2844" y="1512"/>
                </a:lnTo>
                <a:lnTo>
                  <a:pt x="2844" y="1512"/>
                </a:lnTo>
                <a:lnTo>
                  <a:pt x="2838" y="1522"/>
                </a:lnTo>
                <a:lnTo>
                  <a:pt x="2830" y="1534"/>
                </a:lnTo>
                <a:lnTo>
                  <a:pt x="2830" y="1534"/>
                </a:lnTo>
                <a:lnTo>
                  <a:pt x="2822" y="1548"/>
                </a:lnTo>
                <a:lnTo>
                  <a:pt x="2816" y="1558"/>
                </a:lnTo>
                <a:lnTo>
                  <a:pt x="2816" y="1558"/>
                </a:lnTo>
                <a:lnTo>
                  <a:pt x="2816" y="1552"/>
                </a:lnTo>
                <a:lnTo>
                  <a:pt x="2818" y="1550"/>
                </a:lnTo>
                <a:lnTo>
                  <a:pt x="2816" y="1550"/>
                </a:lnTo>
                <a:lnTo>
                  <a:pt x="2816" y="1550"/>
                </a:lnTo>
                <a:lnTo>
                  <a:pt x="2800" y="1578"/>
                </a:lnTo>
                <a:lnTo>
                  <a:pt x="2786" y="1602"/>
                </a:lnTo>
                <a:lnTo>
                  <a:pt x="2786" y="1602"/>
                </a:lnTo>
                <a:lnTo>
                  <a:pt x="2770" y="1626"/>
                </a:lnTo>
                <a:lnTo>
                  <a:pt x="2754" y="1650"/>
                </a:lnTo>
                <a:lnTo>
                  <a:pt x="2754" y="1650"/>
                </a:lnTo>
                <a:lnTo>
                  <a:pt x="2756" y="1644"/>
                </a:lnTo>
                <a:lnTo>
                  <a:pt x="2756" y="1646"/>
                </a:lnTo>
                <a:lnTo>
                  <a:pt x="2754" y="1648"/>
                </a:lnTo>
                <a:lnTo>
                  <a:pt x="2752" y="1648"/>
                </a:lnTo>
                <a:lnTo>
                  <a:pt x="2752" y="1648"/>
                </a:lnTo>
                <a:lnTo>
                  <a:pt x="2758" y="1638"/>
                </a:lnTo>
                <a:lnTo>
                  <a:pt x="2760" y="1634"/>
                </a:lnTo>
                <a:lnTo>
                  <a:pt x="2762" y="1632"/>
                </a:lnTo>
                <a:lnTo>
                  <a:pt x="2762" y="1632"/>
                </a:lnTo>
                <a:lnTo>
                  <a:pt x="2744" y="1658"/>
                </a:lnTo>
                <a:lnTo>
                  <a:pt x="2726" y="1684"/>
                </a:lnTo>
                <a:lnTo>
                  <a:pt x="2690" y="1730"/>
                </a:lnTo>
                <a:lnTo>
                  <a:pt x="2650" y="1774"/>
                </a:lnTo>
                <a:lnTo>
                  <a:pt x="2610" y="1816"/>
                </a:lnTo>
                <a:lnTo>
                  <a:pt x="2610" y="1816"/>
                </a:lnTo>
                <a:lnTo>
                  <a:pt x="2572" y="1852"/>
                </a:lnTo>
                <a:lnTo>
                  <a:pt x="2572" y="1852"/>
                </a:lnTo>
                <a:lnTo>
                  <a:pt x="2532" y="1886"/>
                </a:lnTo>
                <a:lnTo>
                  <a:pt x="2532" y="1886"/>
                </a:lnTo>
                <a:lnTo>
                  <a:pt x="2526" y="1892"/>
                </a:lnTo>
                <a:lnTo>
                  <a:pt x="2518" y="1900"/>
                </a:lnTo>
                <a:lnTo>
                  <a:pt x="2518" y="1900"/>
                </a:lnTo>
                <a:lnTo>
                  <a:pt x="2490" y="1922"/>
                </a:lnTo>
                <a:lnTo>
                  <a:pt x="2468" y="1940"/>
                </a:lnTo>
                <a:lnTo>
                  <a:pt x="2468" y="1940"/>
                </a:lnTo>
                <a:lnTo>
                  <a:pt x="2442" y="1954"/>
                </a:lnTo>
                <a:lnTo>
                  <a:pt x="2442" y="1954"/>
                </a:lnTo>
                <a:lnTo>
                  <a:pt x="2422" y="1972"/>
                </a:lnTo>
                <a:lnTo>
                  <a:pt x="2422" y="1972"/>
                </a:lnTo>
                <a:lnTo>
                  <a:pt x="2386" y="1994"/>
                </a:lnTo>
                <a:lnTo>
                  <a:pt x="2352" y="2014"/>
                </a:lnTo>
                <a:lnTo>
                  <a:pt x="2352" y="2014"/>
                </a:lnTo>
                <a:lnTo>
                  <a:pt x="2326" y="2032"/>
                </a:lnTo>
                <a:lnTo>
                  <a:pt x="2326" y="2032"/>
                </a:lnTo>
                <a:lnTo>
                  <a:pt x="2310" y="2040"/>
                </a:lnTo>
                <a:lnTo>
                  <a:pt x="2294" y="2048"/>
                </a:lnTo>
                <a:lnTo>
                  <a:pt x="2294" y="2048"/>
                </a:lnTo>
                <a:lnTo>
                  <a:pt x="2260" y="2066"/>
                </a:lnTo>
                <a:lnTo>
                  <a:pt x="2260" y="2066"/>
                </a:lnTo>
                <a:lnTo>
                  <a:pt x="2224" y="2082"/>
                </a:lnTo>
                <a:lnTo>
                  <a:pt x="2224" y="2082"/>
                </a:lnTo>
                <a:lnTo>
                  <a:pt x="2206" y="2090"/>
                </a:lnTo>
                <a:lnTo>
                  <a:pt x="2206" y="2090"/>
                </a:lnTo>
                <a:lnTo>
                  <a:pt x="2190" y="2098"/>
                </a:lnTo>
                <a:lnTo>
                  <a:pt x="2190" y="2098"/>
                </a:lnTo>
                <a:lnTo>
                  <a:pt x="2168" y="2108"/>
                </a:lnTo>
                <a:lnTo>
                  <a:pt x="2146" y="2120"/>
                </a:lnTo>
                <a:lnTo>
                  <a:pt x="2146" y="2120"/>
                </a:lnTo>
                <a:lnTo>
                  <a:pt x="2098" y="2136"/>
                </a:lnTo>
                <a:lnTo>
                  <a:pt x="2046" y="2154"/>
                </a:lnTo>
                <a:lnTo>
                  <a:pt x="1992" y="2172"/>
                </a:lnTo>
                <a:lnTo>
                  <a:pt x="1964" y="2180"/>
                </a:lnTo>
                <a:lnTo>
                  <a:pt x="1936" y="2186"/>
                </a:lnTo>
                <a:lnTo>
                  <a:pt x="1936" y="2186"/>
                </a:lnTo>
                <a:lnTo>
                  <a:pt x="1990" y="2170"/>
                </a:lnTo>
                <a:lnTo>
                  <a:pt x="2040" y="2154"/>
                </a:lnTo>
                <a:lnTo>
                  <a:pt x="2092" y="2136"/>
                </a:lnTo>
                <a:lnTo>
                  <a:pt x="2140" y="2116"/>
                </a:lnTo>
                <a:lnTo>
                  <a:pt x="2140" y="2116"/>
                </a:lnTo>
                <a:lnTo>
                  <a:pt x="2192" y="2094"/>
                </a:lnTo>
                <a:lnTo>
                  <a:pt x="2242" y="2072"/>
                </a:lnTo>
                <a:lnTo>
                  <a:pt x="2288" y="2048"/>
                </a:lnTo>
                <a:lnTo>
                  <a:pt x="2334" y="2022"/>
                </a:lnTo>
                <a:lnTo>
                  <a:pt x="2334" y="2022"/>
                </a:lnTo>
                <a:lnTo>
                  <a:pt x="2360" y="2006"/>
                </a:lnTo>
                <a:lnTo>
                  <a:pt x="2360" y="2006"/>
                </a:lnTo>
                <a:lnTo>
                  <a:pt x="2408" y="1974"/>
                </a:lnTo>
                <a:lnTo>
                  <a:pt x="2456" y="1940"/>
                </a:lnTo>
                <a:lnTo>
                  <a:pt x="2502" y="1906"/>
                </a:lnTo>
                <a:lnTo>
                  <a:pt x="2546" y="1868"/>
                </a:lnTo>
                <a:lnTo>
                  <a:pt x="2546" y="1868"/>
                </a:lnTo>
                <a:lnTo>
                  <a:pt x="2590" y="1828"/>
                </a:lnTo>
                <a:lnTo>
                  <a:pt x="2632" y="1786"/>
                </a:lnTo>
                <a:lnTo>
                  <a:pt x="2670" y="1740"/>
                </a:lnTo>
                <a:lnTo>
                  <a:pt x="2708" y="1692"/>
                </a:lnTo>
                <a:lnTo>
                  <a:pt x="2708" y="1692"/>
                </a:lnTo>
                <a:lnTo>
                  <a:pt x="2744" y="1642"/>
                </a:lnTo>
                <a:lnTo>
                  <a:pt x="2776" y="1588"/>
                </a:lnTo>
                <a:lnTo>
                  <a:pt x="2776" y="1588"/>
                </a:lnTo>
                <a:lnTo>
                  <a:pt x="2792" y="1560"/>
                </a:lnTo>
                <a:lnTo>
                  <a:pt x="2792" y="1560"/>
                </a:lnTo>
                <a:lnTo>
                  <a:pt x="2806" y="1532"/>
                </a:lnTo>
                <a:lnTo>
                  <a:pt x="2806" y="1532"/>
                </a:lnTo>
                <a:lnTo>
                  <a:pt x="2820" y="1502"/>
                </a:lnTo>
                <a:lnTo>
                  <a:pt x="2820" y="1502"/>
                </a:lnTo>
                <a:lnTo>
                  <a:pt x="2834" y="1472"/>
                </a:lnTo>
                <a:lnTo>
                  <a:pt x="2834" y="1472"/>
                </a:lnTo>
                <a:lnTo>
                  <a:pt x="2856" y="1408"/>
                </a:lnTo>
                <a:lnTo>
                  <a:pt x="2866" y="1376"/>
                </a:lnTo>
                <a:lnTo>
                  <a:pt x="2874" y="1342"/>
                </a:lnTo>
                <a:lnTo>
                  <a:pt x="2882" y="1308"/>
                </a:lnTo>
                <a:lnTo>
                  <a:pt x="2888" y="1272"/>
                </a:lnTo>
                <a:lnTo>
                  <a:pt x="2894" y="1238"/>
                </a:lnTo>
                <a:lnTo>
                  <a:pt x="2896" y="1200"/>
                </a:lnTo>
                <a:lnTo>
                  <a:pt x="2896" y="1200"/>
                </a:lnTo>
                <a:lnTo>
                  <a:pt x="2890" y="1174"/>
                </a:lnTo>
                <a:lnTo>
                  <a:pt x="2882" y="1152"/>
                </a:lnTo>
                <a:lnTo>
                  <a:pt x="2882" y="1152"/>
                </a:lnTo>
                <a:lnTo>
                  <a:pt x="2880" y="1152"/>
                </a:lnTo>
                <a:lnTo>
                  <a:pt x="2880" y="1152"/>
                </a:lnTo>
                <a:lnTo>
                  <a:pt x="2880" y="1136"/>
                </a:lnTo>
                <a:lnTo>
                  <a:pt x="2880" y="1136"/>
                </a:lnTo>
                <a:lnTo>
                  <a:pt x="2878" y="1090"/>
                </a:lnTo>
                <a:lnTo>
                  <a:pt x="2876" y="1044"/>
                </a:lnTo>
                <a:lnTo>
                  <a:pt x="2868" y="998"/>
                </a:lnTo>
                <a:lnTo>
                  <a:pt x="2860" y="952"/>
                </a:lnTo>
                <a:lnTo>
                  <a:pt x="2860" y="952"/>
                </a:lnTo>
                <a:lnTo>
                  <a:pt x="2858" y="940"/>
                </a:lnTo>
                <a:lnTo>
                  <a:pt x="2858" y="940"/>
                </a:lnTo>
                <a:lnTo>
                  <a:pt x="2856" y="928"/>
                </a:lnTo>
                <a:lnTo>
                  <a:pt x="2856" y="928"/>
                </a:lnTo>
                <a:lnTo>
                  <a:pt x="2852" y="914"/>
                </a:lnTo>
                <a:lnTo>
                  <a:pt x="2852" y="914"/>
                </a:lnTo>
                <a:lnTo>
                  <a:pt x="2844" y="888"/>
                </a:lnTo>
                <a:lnTo>
                  <a:pt x="2844" y="888"/>
                </a:lnTo>
                <a:lnTo>
                  <a:pt x="2826" y="834"/>
                </a:lnTo>
                <a:lnTo>
                  <a:pt x="2804" y="782"/>
                </a:lnTo>
                <a:lnTo>
                  <a:pt x="2804" y="782"/>
                </a:lnTo>
                <a:lnTo>
                  <a:pt x="2784" y="736"/>
                </a:lnTo>
                <a:lnTo>
                  <a:pt x="2760" y="694"/>
                </a:lnTo>
                <a:lnTo>
                  <a:pt x="2736" y="652"/>
                </a:lnTo>
                <a:lnTo>
                  <a:pt x="2710" y="612"/>
                </a:lnTo>
                <a:lnTo>
                  <a:pt x="2710" y="612"/>
                </a:lnTo>
                <a:lnTo>
                  <a:pt x="2682" y="576"/>
                </a:lnTo>
                <a:lnTo>
                  <a:pt x="2682" y="576"/>
                </a:lnTo>
                <a:lnTo>
                  <a:pt x="2654" y="542"/>
                </a:lnTo>
                <a:lnTo>
                  <a:pt x="2654" y="542"/>
                </a:lnTo>
                <a:lnTo>
                  <a:pt x="2640" y="524"/>
                </a:lnTo>
                <a:lnTo>
                  <a:pt x="2626" y="510"/>
                </a:lnTo>
                <a:lnTo>
                  <a:pt x="2626" y="510"/>
                </a:lnTo>
                <a:lnTo>
                  <a:pt x="2612" y="494"/>
                </a:lnTo>
                <a:lnTo>
                  <a:pt x="2598" y="480"/>
                </a:lnTo>
                <a:lnTo>
                  <a:pt x="2598" y="480"/>
                </a:lnTo>
                <a:lnTo>
                  <a:pt x="2606" y="486"/>
                </a:lnTo>
                <a:lnTo>
                  <a:pt x="2610" y="488"/>
                </a:lnTo>
                <a:lnTo>
                  <a:pt x="2610" y="488"/>
                </a:lnTo>
                <a:lnTo>
                  <a:pt x="2610" y="486"/>
                </a:lnTo>
                <a:lnTo>
                  <a:pt x="2610" y="486"/>
                </a:lnTo>
                <a:lnTo>
                  <a:pt x="2610" y="480"/>
                </a:lnTo>
                <a:lnTo>
                  <a:pt x="2608" y="474"/>
                </a:lnTo>
                <a:lnTo>
                  <a:pt x="2600" y="458"/>
                </a:lnTo>
                <a:lnTo>
                  <a:pt x="2600" y="458"/>
                </a:lnTo>
                <a:lnTo>
                  <a:pt x="2590" y="444"/>
                </a:lnTo>
                <a:lnTo>
                  <a:pt x="2582" y="434"/>
                </a:lnTo>
                <a:lnTo>
                  <a:pt x="2578" y="424"/>
                </a:lnTo>
                <a:lnTo>
                  <a:pt x="2570" y="414"/>
                </a:lnTo>
                <a:lnTo>
                  <a:pt x="2570" y="414"/>
                </a:lnTo>
                <a:lnTo>
                  <a:pt x="2544" y="384"/>
                </a:lnTo>
                <a:lnTo>
                  <a:pt x="2544" y="384"/>
                </a:lnTo>
                <a:lnTo>
                  <a:pt x="2510" y="354"/>
                </a:lnTo>
                <a:lnTo>
                  <a:pt x="2510" y="354"/>
                </a:lnTo>
                <a:lnTo>
                  <a:pt x="2492" y="336"/>
                </a:lnTo>
                <a:lnTo>
                  <a:pt x="2492" y="336"/>
                </a:lnTo>
                <a:lnTo>
                  <a:pt x="2472" y="320"/>
                </a:lnTo>
                <a:lnTo>
                  <a:pt x="2472" y="320"/>
                </a:lnTo>
                <a:lnTo>
                  <a:pt x="2452" y="304"/>
                </a:lnTo>
                <a:lnTo>
                  <a:pt x="2430" y="288"/>
                </a:lnTo>
                <a:lnTo>
                  <a:pt x="2430" y="288"/>
                </a:lnTo>
                <a:lnTo>
                  <a:pt x="2408" y="272"/>
                </a:lnTo>
                <a:lnTo>
                  <a:pt x="2384" y="256"/>
                </a:lnTo>
                <a:lnTo>
                  <a:pt x="2384" y="256"/>
                </a:lnTo>
                <a:lnTo>
                  <a:pt x="2338" y="226"/>
                </a:lnTo>
                <a:lnTo>
                  <a:pt x="2338" y="226"/>
                </a:lnTo>
                <a:lnTo>
                  <a:pt x="2290" y="200"/>
                </a:lnTo>
                <a:lnTo>
                  <a:pt x="2290" y="200"/>
                </a:lnTo>
                <a:lnTo>
                  <a:pt x="2242" y="176"/>
                </a:lnTo>
                <a:lnTo>
                  <a:pt x="2242" y="176"/>
                </a:lnTo>
                <a:lnTo>
                  <a:pt x="2228" y="166"/>
                </a:lnTo>
                <a:lnTo>
                  <a:pt x="2210" y="158"/>
                </a:lnTo>
                <a:lnTo>
                  <a:pt x="2172" y="140"/>
                </a:lnTo>
                <a:lnTo>
                  <a:pt x="2172" y="140"/>
                </a:lnTo>
                <a:lnTo>
                  <a:pt x="2130" y="124"/>
                </a:lnTo>
                <a:lnTo>
                  <a:pt x="2130" y="124"/>
                </a:lnTo>
                <a:lnTo>
                  <a:pt x="2090" y="110"/>
                </a:lnTo>
                <a:lnTo>
                  <a:pt x="2090" y="110"/>
                </a:lnTo>
                <a:lnTo>
                  <a:pt x="2038" y="90"/>
                </a:lnTo>
                <a:lnTo>
                  <a:pt x="1984" y="72"/>
                </a:lnTo>
                <a:lnTo>
                  <a:pt x="1928" y="58"/>
                </a:lnTo>
                <a:lnTo>
                  <a:pt x="1876" y="46"/>
                </a:lnTo>
                <a:lnTo>
                  <a:pt x="1876" y="46"/>
                </a:lnTo>
                <a:lnTo>
                  <a:pt x="1826" y="34"/>
                </a:lnTo>
                <a:lnTo>
                  <a:pt x="1776" y="26"/>
                </a:lnTo>
                <a:lnTo>
                  <a:pt x="1726" y="18"/>
                </a:lnTo>
                <a:lnTo>
                  <a:pt x="1674" y="14"/>
                </a:lnTo>
                <a:lnTo>
                  <a:pt x="1674" y="14"/>
                </a:lnTo>
                <a:lnTo>
                  <a:pt x="1626" y="8"/>
                </a:lnTo>
                <a:lnTo>
                  <a:pt x="1626" y="8"/>
                </a:lnTo>
                <a:lnTo>
                  <a:pt x="1576" y="4"/>
                </a:lnTo>
                <a:lnTo>
                  <a:pt x="1576" y="4"/>
                </a:lnTo>
                <a:lnTo>
                  <a:pt x="1528" y="2"/>
                </a:lnTo>
                <a:lnTo>
                  <a:pt x="1480" y="0"/>
                </a:lnTo>
                <a:lnTo>
                  <a:pt x="1480" y="0"/>
                </a:lnTo>
                <a:lnTo>
                  <a:pt x="1442" y="2"/>
                </a:lnTo>
                <a:lnTo>
                  <a:pt x="1442" y="2"/>
                </a:lnTo>
                <a:lnTo>
                  <a:pt x="1390" y="2"/>
                </a:lnTo>
                <a:lnTo>
                  <a:pt x="1390" y="2"/>
                </a:lnTo>
                <a:lnTo>
                  <a:pt x="1332" y="6"/>
                </a:lnTo>
                <a:lnTo>
                  <a:pt x="1276" y="12"/>
                </a:lnTo>
                <a:lnTo>
                  <a:pt x="1220" y="18"/>
                </a:lnTo>
                <a:lnTo>
                  <a:pt x="1164" y="26"/>
                </a:lnTo>
                <a:lnTo>
                  <a:pt x="1164" y="26"/>
                </a:lnTo>
                <a:lnTo>
                  <a:pt x="1112" y="36"/>
                </a:lnTo>
                <a:lnTo>
                  <a:pt x="1112" y="36"/>
                </a:lnTo>
                <a:lnTo>
                  <a:pt x="1062" y="48"/>
                </a:lnTo>
                <a:lnTo>
                  <a:pt x="1062" y="48"/>
                </a:lnTo>
                <a:lnTo>
                  <a:pt x="1038" y="52"/>
                </a:lnTo>
                <a:lnTo>
                  <a:pt x="1038" y="52"/>
                </a:lnTo>
                <a:lnTo>
                  <a:pt x="1016" y="58"/>
                </a:lnTo>
                <a:lnTo>
                  <a:pt x="1016" y="58"/>
                </a:lnTo>
                <a:lnTo>
                  <a:pt x="972" y="68"/>
                </a:lnTo>
                <a:lnTo>
                  <a:pt x="972" y="68"/>
                </a:lnTo>
                <a:lnTo>
                  <a:pt x="920" y="84"/>
                </a:lnTo>
                <a:lnTo>
                  <a:pt x="868" y="102"/>
                </a:lnTo>
                <a:lnTo>
                  <a:pt x="818" y="122"/>
                </a:lnTo>
                <a:lnTo>
                  <a:pt x="766" y="142"/>
                </a:lnTo>
                <a:lnTo>
                  <a:pt x="766" y="142"/>
                </a:lnTo>
                <a:lnTo>
                  <a:pt x="714" y="164"/>
                </a:lnTo>
                <a:lnTo>
                  <a:pt x="664" y="190"/>
                </a:lnTo>
                <a:lnTo>
                  <a:pt x="616" y="216"/>
                </a:lnTo>
                <a:lnTo>
                  <a:pt x="566" y="244"/>
                </a:lnTo>
                <a:lnTo>
                  <a:pt x="566" y="244"/>
                </a:lnTo>
                <a:lnTo>
                  <a:pt x="518" y="274"/>
                </a:lnTo>
                <a:lnTo>
                  <a:pt x="472" y="306"/>
                </a:lnTo>
                <a:lnTo>
                  <a:pt x="426" y="340"/>
                </a:lnTo>
                <a:lnTo>
                  <a:pt x="382" y="376"/>
                </a:lnTo>
                <a:lnTo>
                  <a:pt x="338" y="414"/>
                </a:lnTo>
                <a:lnTo>
                  <a:pt x="296" y="456"/>
                </a:lnTo>
                <a:lnTo>
                  <a:pt x="256" y="498"/>
                </a:lnTo>
                <a:lnTo>
                  <a:pt x="220" y="542"/>
                </a:lnTo>
                <a:lnTo>
                  <a:pt x="220" y="542"/>
                </a:lnTo>
                <a:lnTo>
                  <a:pt x="184" y="590"/>
                </a:lnTo>
                <a:lnTo>
                  <a:pt x="150" y="638"/>
                </a:lnTo>
                <a:lnTo>
                  <a:pt x="120" y="688"/>
                </a:lnTo>
                <a:lnTo>
                  <a:pt x="92" y="742"/>
                </a:lnTo>
                <a:lnTo>
                  <a:pt x="92" y="742"/>
                </a:lnTo>
                <a:lnTo>
                  <a:pt x="68" y="796"/>
                </a:lnTo>
                <a:lnTo>
                  <a:pt x="48" y="852"/>
                </a:lnTo>
                <a:lnTo>
                  <a:pt x="30" y="908"/>
                </a:lnTo>
                <a:lnTo>
                  <a:pt x="16" y="966"/>
                </a:lnTo>
                <a:lnTo>
                  <a:pt x="16" y="966"/>
                </a:lnTo>
                <a:lnTo>
                  <a:pt x="6" y="1026"/>
                </a:lnTo>
                <a:lnTo>
                  <a:pt x="2" y="1086"/>
                </a:lnTo>
                <a:lnTo>
                  <a:pt x="0" y="1146"/>
                </a:lnTo>
                <a:lnTo>
                  <a:pt x="2" y="1206"/>
                </a:lnTo>
                <a:lnTo>
                  <a:pt x="2" y="1206"/>
                </a:lnTo>
                <a:lnTo>
                  <a:pt x="8" y="1266"/>
                </a:lnTo>
                <a:lnTo>
                  <a:pt x="18" y="1324"/>
                </a:lnTo>
                <a:lnTo>
                  <a:pt x="34" y="1382"/>
                </a:lnTo>
                <a:lnTo>
                  <a:pt x="52" y="1440"/>
                </a:lnTo>
                <a:lnTo>
                  <a:pt x="52" y="1440"/>
                </a:lnTo>
                <a:lnTo>
                  <a:pt x="58" y="1452"/>
                </a:lnTo>
                <a:lnTo>
                  <a:pt x="66" y="1470"/>
                </a:lnTo>
                <a:lnTo>
                  <a:pt x="66" y="1470"/>
                </a:lnTo>
                <a:lnTo>
                  <a:pt x="82" y="1512"/>
                </a:lnTo>
                <a:lnTo>
                  <a:pt x="82" y="1512"/>
                </a:lnTo>
                <a:lnTo>
                  <a:pt x="92" y="1534"/>
                </a:lnTo>
                <a:lnTo>
                  <a:pt x="104" y="1556"/>
                </a:lnTo>
                <a:lnTo>
                  <a:pt x="104" y="1556"/>
                </a:lnTo>
                <a:lnTo>
                  <a:pt x="114" y="1576"/>
                </a:lnTo>
                <a:lnTo>
                  <a:pt x="114" y="1576"/>
                </a:lnTo>
                <a:lnTo>
                  <a:pt x="124" y="1594"/>
                </a:lnTo>
                <a:lnTo>
                  <a:pt x="124" y="1594"/>
                </a:lnTo>
                <a:lnTo>
                  <a:pt x="124" y="1586"/>
                </a:lnTo>
                <a:lnTo>
                  <a:pt x="120" y="1576"/>
                </a:lnTo>
                <a:lnTo>
                  <a:pt x="120" y="1576"/>
                </a:lnTo>
                <a:lnTo>
                  <a:pt x="110" y="1552"/>
                </a:lnTo>
                <a:lnTo>
                  <a:pt x="110" y="1552"/>
                </a:lnTo>
                <a:lnTo>
                  <a:pt x="120" y="1568"/>
                </a:lnTo>
                <a:lnTo>
                  <a:pt x="120" y="1568"/>
                </a:lnTo>
                <a:lnTo>
                  <a:pt x="114" y="1554"/>
                </a:lnTo>
                <a:lnTo>
                  <a:pt x="108" y="1538"/>
                </a:lnTo>
                <a:lnTo>
                  <a:pt x="108" y="1538"/>
                </a:lnTo>
                <a:lnTo>
                  <a:pt x="102" y="1520"/>
                </a:lnTo>
                <a:lnTo>
                  <a:pt x="102" y="1520"/>
                </a:lnTo>
                <a:lnTo>
                  <a:pt x="96" y="1504"/>
                </a:lnTo>
                <a:lnTo>
                  <a:pt x="96" y="1504"/>
                </a:lnTo>
                <a:lnTo>
                  <a:pt x="100" y="1510"/>
                </a:lnTo>
                <a:lnTo>
                  <a:pt x="102" y="1512"/>
                </a:lnTo>
                <a:lnTo>
                  <a:pt x="102" y="1512"/>
                </a:lnTo>
                <a:lnTo>
                  <a:pt x="102" y="1512"/>
                </a:lnTo>
                <a:lnTo>
                  <a:pt x="88" y="1476"/>
                </a:lnTo>
                <a:lnTo>
                  <a:pt x="88" y="1476"/>
                </a:lnTo>
                <a:lnTo>
                  <a:pt x="76" y="1440"/>
                </a:lnTo>
                <a:lnTo>
                  <a:pt x="76" y="1440"/>
                </a:lnTo>
                <a:lnTo>
                  <a:pt x="66" y="1408"/>
                </a:lnTo>
                <a:lnTo>
                  <a:pt x="58" y="1372"/>
                </a:lnTo>
                <a:lnTo>
                  <a:pt x="58" y="1372"/>
                </a:lnTo>
                <a:lnTo>
                  <a:pt x="60" y="1378"/>
                </a:lnTo>
                <a:lnTo>
                  <a:pt x="60" y="1378"/>
                </a:lnTo>
                <a:lnTo>
                  <a:pt x="60" y="1374"/>
                </a:lnTo>
                <a:lnTo>
                  <a:pt x="60" y="1370"/>
                </a:lnTo>
                <a:lnTo>
                  <a:pt x="60" y="1370"/>
                </a:lnTo>
                <a:lnTo>
                  <a:pt x="64" y="1386"/>
                </a:lnTo>
                <a:lnTo>
                  <a:pt x="66" y="1392"/>
                </a:lnTo>
                <a:lnTo>
                  <a:pt x="68" y="1394"/>
                </a:lnTo>
                <a:lnTo>
                  <a:pt x="68" y="1394"/>
                </a:lnTo>
                <a:lnTo>
                  <a:pt x="62" y="1374"/>
                </a:lnTo>
                <a:lnTo>
                  <a:pt x="62" y="1374"/>
                </a:lnTo>
                <a:lnTo>
                  <a:pt x="58" y="1356"/>
                </a:lnTo>
                <a:lnTo>
                  <a:pt x="58" y="1356"/>
                </a:lnTo>
                <a:lnTo>
                  <a:pt x="50" y="1318"/>
                </a:lnTo>
                <a:lnTo>
                  <a:pt x="50" y="1318"/>
                </a:lnTo>
                <a:lnTo>
                  <a:pt x="44" y="1280"/>
                </a:lnTo>
                <a:lnTo>
                  <a:pt x="44" y="1280"/>
                </a:lnTo>
                <a:lnTo>
                  <a:pt x="40" y="1244"/>
                </a:lnTo>
                <a:lnTo>
                  <a:pt x="40" y="1244"/>
                </a:lnTo>
                <a:lnTo>
                  <a:pt x="38" y="1206"/>
                </a:lnTo>
                <a:lnTo>
                  <a:pt x="38" y="1206"/>
                </a:lnTo>
                <a:lnTo>
                  <a:pt x="38" y="1204"/>
                </a:lnTo>
                <a:lnTo>
                  <a:pt x="38" y="1204"/>
                </a:lnTo>
                <a:lnTo>
                  <a:pt x="42" y="1252"/>
                </a:lnTo>
                <a:lnTo>
                  <a:pt x="50" y="1302"/>
                </a:lnTo>
                <a:lnTo>
                  <a:pt x="62" y="1348"/>
                </a:lnTo>
                <a:lnTo>
                  <a:pt x="74" y="1396"/>
                </a:lnTo>
                <a:lnTo>
                  <a:pt x="90" y="1444"/>
                </a:lnTo>
                <a:lnTo>
                  <a:pt x="108" y="1490"/>
                </a:lnTo>
                <a:lnTo>
                  <a:pt x="130" y="1538"/>
                </a:lnTo>
                <a:lnTo>
                  <a:pt x="154" y="1584"/>
                </a:lnTo>
                <a:lnTo>
                  <a:pt x="182" y="1630"/>
                </a:lnTo>
                <a:lnTo>
                  <a:pt x="212" y="1676"/>
                </a:lnTo>
                <a:lnTo>
                  <a:pt x="244" y="1722"/>
                </a:lnTo>
                <a:lnTo>
                  <a:pt x="280" y="1766"/>
                </a:lnTo>
                <a:lnTo>
                  <a:pt x="318" y="1812"/>
                </a:lnTo>
                <a:lnTo>
                  <a:pt x="358" y="1858"/>
                </a:lnTo>
                <a:lnTo>
                  <a:pt x="402" y="1902"/>
                </a:lnTo>
                <a:lnTo>
                  <a:pt x="448" y="1948"/>
                </a:lnTo>
                <a:lnTo>
                  <a:pt x="448" y="1948"/>
                </a:lnTo>
                <a:lnTo>
                  <a:pt x="434" y="1974"/>
                </a:lnTo>
                <a:lnTo>
                  <a:pt x="418" y="1998"/>
                </a:lnTo>
                <a:lnTo>
                  <a:pt x="388" y="2044"/>
                </a:lnTo>
                <a:lnTo>
                  <a:pt x="388" y="2044"/>
                </a:lnTo>
                <a:lnTo>
                  <a:pt x="410" y="1998"/>
                </a:lnTo>
                <a:lnTo>
                  <a:pt x="418" y="1978"/>
                </a:lnTo>
                <a:lnTo>
                  <a:pt x="420" y="1966"/>
                </a:lnTo>
                <a:lnTo>
                  <a:pt x="420" y="1966"/>
                </a:lnTo>
                <a:lnTo>
                  <a:pt x="414" y="1968"/>
                </a:lnTo>
                <a:lnTo>
                  <a:pt x="410" y="1966"/>
                </a:lnTo>
                <a:lnTo>
                  <a:pt x="408" y="1962"/>
                </a:lnTo>
                <a:lnTo>
                  <a:pt x="408" y="1954"/>
                </a:lnTo>
                <a:lnTo>
                  <a:pt x="408" y="1954"/>
                </a:lnTo>
                <a:lnTo>
                  <a:pt x="396" y="1966"/>
                </a:lnTo>
                <a:lnTo>
                  <a:pt x="386" y="1970"/>
                </a:lnTo>
                <a:lnTo>
                  <a:pt x="378" y="1976"/>
                </a:lnTo>
                <a:lnTo>
                  <a:pt x="366" y="1988"/>
                </a:lnTo>
                <a:lnTo>
                  <a:pt x="366" y="1988"/>
                </a:lnTo>
                <a:lnTo>
                  <a:pt x="346" y="2016"/>
                </a:lnTo>
                <a:lnTo>
                  <a:pt x="324" y="2050"/>
                </a:lnTo>
                <a:lnTo>
                  <a:pt x="276" y="2128"/>
                </a:lnTo>
                <a:lnTo>
                  <a:pt x="276" y="2128"/>
                </a:lnTo>
                <a:lnTo>
                  <a:pt x="198" y="2258"/>
                </a:lnTo>
                <a:lnTo>
                  <a:pt x="198" y="2258"/>
                </a:lnTo>
                <a:lnTo>
                  <a:pt x="186" y="2276"/>
                </a:lnTo>
                <a:lnTo>
                  <a:pt x="180" y="2288"/>
                </a:lnTo>
                <a:lnTo>
                  <a:pt x="180" y="2288"/>
                </a:lnTo>
                <a:lnTo>
                  <a:pt x="176" y="2298"/>
                </a:lnTo>
                <a:lnTo>
                  <a:pt x="176" y="2298"/>
                </a:lnTo>
                <a:lnTo>
                  <a:pt x="172" y="2308"/>
                </a:lnTo>
                <a:lnTo>
                  <a:pt x="170" y="2320"/>
                </a:lnTo>
                <a:lnTo>
                  <a:pt x="170" y="2330"/>
                </a:lnTo>
                <a:lnTo>
                  <a:pt x="172" y="2342"/>
                </a:lnTo>
                <a:lnTo>
                  <a:pt x="172" y="2342"/>
                </a:lnTo>
                <a:lnTo>
                  <a:pt x="174" y="2352"/>
                </a:lnTo>
                <a:lnTo>
                  <a:pt x="178" y="2362"/>
                </a:lnTo>
                <a:lnTo>
                  <a:pt x="182" y="2370"/>
                </a:lnTo>
                <a:lnTo>
                  <a:pt x="188" y="2380"/>
                </a:lnTo>
                <a:lnTo>
                  <a:pt x="188" y="2380"/>
                </a:lnTo>
                <a:lnTo>
                  <a:pt x="196" y="2388"/>
                </a:lnTo>
                <a:lnTo>
                  <a:pt x="202" y="2394"/>
                </a:lnTo>
                <a:lnTo>
                  <a:pt x="220" y="2404"/>
                </a:lnTo>
                <a:lnTo>
                  <a:pt x="220" y="2404"/>
                </a:lnTo>
                <a:lnTo>
                  <a:pt x="216" y="2404"/>
                </a:lnTo>
                <a:lnTo>
                  <a:pt x="210" y="2400"/>
                </a:lnTo>
                <a:lnTo>
                  <a:pt x="206" y="2400"/>
                </a:lnTo>
                <a:lnTo>
                  <a:pt x="206" y="2400"/>
                </a:lnTo>
                <a:lnTo>
                  <a:pt x="206" y="2400"/>
                </a:lnTo>
                <a:lnTo>
                  <a:pt x="206" y="2400"/>
                </a:lnTo>
                <a:lnTo>
                  <a:pt x="208" y="2406"/>
                </a:lnTo>
                <a:lnTo>
                  <a:pt x="212" y="2414"/>
                </a:lnTo>
                <a:lnTo>
                  <a:pt x="218" y="2420"/>
                </a:lnTo>
                <a:lnTo>
                  <a:pt x="226" y="2426"/>
                </a:lnTo>
                <a:lnTo>
                  <a:pt x="226" y="2426"/>
                </a:lnTo>
                <a:lnTo>
                  <a:pt x="232" y="2428"/>
                </a:lnTo>
                <a:lnTo>
                  <a:pt x="232" y="2428"/>
                </a:lnTo>
                <a:lnTo>
                  <a:pt x="236" y="2430"/>
                </a:lnTo>
                <a:lnTo>
                  <a:pt x="236" y="2430"/>
                </a:lnTo>
                <a:lnTo>
                  <a:pt x="244" y="2432"/>
                </a:lnTo>
                <a:lnTo>
                  <a:pt x="244" y="2432"/>
                </a:lnTo>
                <a:lnTo>
                  <a:pt x="258" y="2436"/>
                </a:lnTo>
                <a:lnTo>
                  <a:pt x="258" y="2436"/>
                </a:lnTo>
                <a:lnTo>
                  <a:pt x="270" y="2438"/>
                </a:lnTo>
                <a:lnTo>
                  <a:pt x="270" y="2438"/>
                </a:lnTo>
                <a:lnTo>
                  <a:pt x="278" y="2438"/>
                </a:lnTo>
                <a:lnTo>
                  <a:pt x="278" y="2438"/>
                </a:lnTo>
                <a:lnTo>
                  <a:pt x="286" y="2436"/>
                </a:lnTo>
                <a:lnTo>
                  <a:pt x="286" y="2436"/>
                </a:lnTo>
                <a:lnTo>
                  <a:pt x="310" y="2432"/>
                </a:lnTo>
                <a:lnTo>
                  <a:pt x="310" y="2432"/>
                </a:lnTo>
                <a:lnTo>
                  <a:pt x="320" y="2430"/>
                </a:lnTo>
                <a:lnTo>
                  <a:pt x="320" y="2430"/>
                </a:lnTo>
                <a:lnTo>
                  <a:pt x="328" y="2430"/>
                </a:lnTo>
                <a:lnTo>
                  <a:pt x="328" y="2430"/>
                </a:lnTo>
                <a:lnTo>
                  <a:pt x="362" y="2422"/>
                </a:lnTo>
                <a:lnTo>
                  <a:pt x="362" y="2422"/>
                </a:lnTo>
                <a:lnTo>
                  <a:pt x="438" y="2404"/>
                </a:lnTo>
                <a:lnTo>
                  <a:pt x="438" y="2404"/>
                </a:lnTo>
                <a:lnTo>
                  <a:pt x="520" y="2380"/>
                </a:lnTo>
                <a:lnTo>
                  <a:pt x="600" y="2356"/>
                </a:lnTo>
                <a:lnTo>
                  <a:pt x="600" y="2356"/>
                </a:lnTo>
                <a:lnTo>
                  <a:pt x="628" y="2350"/>
                </a:lnTo>
                <a:lnTo>
                  <a:pt x="658" y="2340"/>
                </a:lnTo>
                <a:lnTo>
                  <a:pt x="722" y="2320"/>
                </a:lnTo>
                <a:lnTo>
                  <a:pt x="722" y="2320"/>
                </a:lnTo>
                <a:lnTo>
                  <a:pt x="806" y="2294"/>
                </a:lnTo>
                <a:lnTo>
                  <a:pt x="846" y="2282"/>
                </a:lnTo>
                <a:lnTo>
                  <a:pt x="888" y="2268"/>
                </a:lnTo>
                <a:lnTo>
                  <a:pt x="888" y="2268"/>
                </a:lnTo>
                <a:lnTo>
                  <a:pt x="926" y="2258"/>
                </a:lnTo>
                <a:lnTo>
                  <a:pt x="962" y="2246"/>
                </a:lnTo>
                <a:lnTo>
                  <a:pt x="962" y="2246"/>
                </a:lnTo>
                <a:lnTo>
                  <a:pt x="980" y="2240"/>
                </a:lnTo>
                <a:lnTo>
                  <a:pt x="980" y="2240"/>
                </a:lnTo>
                <a:lnTo>
                  <a:pt x="990" y="2236"/>
                </a:lnTo>
                <a:lnTo>
                  <a:pt x="994" y="2236"/>
                </a:lnTo>
                <a:lnTo>
                  <a:pt x="994" y="2236"/>
                </a:lnTo>
                <a:lnTo>
                  <a:pt x="994" y="2236"/>
                </a:lnTo>
                <a:lnTo>
                  <a:pt x="994" y="2234"/>
                </a:lnTo>
                <a:lnTo>
                  <a:pt x="994" y="2234"/>
                </a:lnTo>
                <a:lnTo>
                  <a:pt x="994" y="2234"/>
                </a:lnTo>
                <a:lnTo>
                  <a:pt x="994" y="2234"/>
                </a:lnTo>
                <a:lnTo>
                  <a:pt x="994" y="2234"/>
                </a:lnTo>
                <a:lnTo>
                  <a:pt x="994" y="2234"/>
                </a:lnTo>
                <a:lnTo>
                  <a:pt x="996" y="2234"/>
                </a:lnTo>
                <a:lnTo>
                  <a:pt x="998" y="2234"/>
                </a:lnTo>
                <a:lnTo>
                  <a:pt x="998" y="2234"/>
                </a:lnTo>
                <a:lnTo>
                  <a:pt x="1036" y="2246"/>
                </a:lnTo>
                <a:lnTo>
                  <a:pt x="1074" y="2254"/>
                </a:lnTo>
                <a:lnTo>
                  <a:pt x="1152" y="2270"/>
                </a:lnTo>
                <a:lnTo>
                  <a:pt x="1152" y="2270"/>
                </a:lnTo>
                <a:lnTo>
                  <a:pt x="1164" y="2272"/>
                </a:lnTo>
                <a:lnTo>
                  <a:pt x="1182" y="2274"/>
                </a:lnTo>
                <a:lnTo>
                  <a:pt x="1224" y="2280"/>
                </a:lnTo>
                <a:lnTo>
                  <a:pt x="1224" y="2280"/>
                </a:lnTo>
                <a:lnTo>
                  <a:pt x="1268" y="2286"/>
                </a:lnTo>
                <a:lnTo>
                  <a:pt x="1314" y="2288"/>
                </a:lnTo>
                <a:lnTo>
                  <a:pt x="1404" y="2294"/>
                </a:lnTo>
                <a:lnTo>
                  <a:pt x="1404" y="2294"/>
                </a:lnTo>
                <a:lnTo>
                  <a:pt x="1448" y="2294"/>
                </a:lnTo>
                <a:lnTo>
                  <a:pt x="1488" y="2294"/>
                </a:lnTo>
                <a:lnTo>
                  <a:pt x="1488" y="2294"/>
                </a:lnTo>
                <a:lnTo>
                  <a:pt x="1526" y="2292"/>
                </a:lnTo>
                <a:lnTo>
                  <a:pt x="1562" y="2292"/>
                </a:lnTo>
                <a:lnTo>
                  <a:pt x="1562" y="2292"/>
                </a:lnTo>
                <a:lnTo>
                  <a:pt x="1648" y="2286"/>
                </a:lnTo>
                <a:lnTo>
                  <a:pt x="1736" y="2274"/>
                </a:lnTo>
                <a:lnTo>
                  <a:pt x="1824" y="2260"/>
                </a:lnTo>
                <a:lnTo>
                  <a:pt x="1912" y="2240"/>
                </a:lnTo>
                <a:lnTo>
                  <a:pt x="1912" y="2240"/>
                </a:lnTo>
                <a:lnTo>
                  <a:pt x="1998" y="2216"/>
                </a:lnTo>
                <a:lnTo>
                  <a:pt x="2086" y="2188"/>
                </a:lnTo>
                <a:lnTo>
                  <a:pt x="2128" y="2172"/>
                </a:lnTo>
                <a:lnTo>
                  <a:pt x="2170" y="2156"/>
                </a:lnTo>
                <a:lnTo>
                  <a:pt x="2212" y="2138"/>
                </a:lnTo>
                <a:lnTo>
                  <a:pt x="2254" y="2118"/>
                </a:lnTo>
                <a:lnTo>
                  <a:pt x="2254" y="2118"/>
                </a:lnTo>
                <a:lnTo>
                  <a:pt x="2296" y="2096"/>
                </a:lnTo>
                <a:lnTo>
                  <a:pt x="2336" y="2074"/>
                </a:lnTo>
                <a:lnTo>
                  <a:pt x="2336" y="2074"/>
                </a:lnTo>
                <a:lnTo>
                  <a:pt x="2376" y="2050"/>
                </a:lnTo>
                <a:lnTo>
                  <a:pt x="2396" y="2038"/>
                </a:lnTo>
                <a:lnTo>
                  <a:pt x="2416" y="2026"/>
                </a:lnTo>
                <a:lnTo>
                  <a:pt x="2416" y="2026"/>
                </a:lnTo>
                <a:lnTo>
                  <a:pt x="2454" y="2000"/>
                </a:lnTo>
                <a:lnTo>
                  <a:pt x="2492" y="1972"/>
                </a:lnTo>
                <a:lnTo>
                  <a:pt x="2528" y="1944"/>
                </a:lnTo>
                <a:lnTo>
                  <a:pt x="2564" y="1912"/>
                </a:lnTo>
                <a:lnTo>
                  <a:pt x="2564" y="1912"/>
                </a:lnTo>
                <a:lnTo>
                  <a:pt x="2600" y="1882"/>
                </a:lnTo>
                <a:lnTo>
                  <a:pt x="2632" y="1848"/>
                </a:lnTo>
                <a:lnTo>
                  <a:pt x="2664" y="1814"/>
                </a:lnTo>
                <a:lnTo>
                  <a:pt x="2696" y="1778"/>
                </a:lnTo>
                <a:lnTo>
                  <a:pt x="2710" y="1758"/>
                </a:lnTo>
                <a:lnTo>
                  <a:pt x="2710" y="1758"/>
                </a:lnTo>
                <a:lnTo>
                  <a:pt x="2724" y="1740"/>
                </a:lnTo>
                <a:lnTo>
                  <a:pt x="2752" y="1702"/>
                </a:lnTo>
                <a:lnTo>
                  <a:pt x="2752" y="1702"/>
                </a:lnTo>
                <a:lnTo>
                  <a:pt x="2778" y="1662"/>
                </a:lnTo>
                <a:lnTo>
                  <a:pt x="2802" y="1620"/>
                </a:lnTo>
                <a:lnTo>
                  <a:pt x="2802" y="1620"/>
                </a:lnTo>
                <a:lnTo>
                  <a:pt x="2812" y="1596"/>
                </a:lnTo>
                <a:lnTo>
                  <a:pt x="2830" y="1564"/>
                </a:lnTo>
                <a:lnTo>
                  <a:pt x="2846" y="1528"/>
                </a:lnTo>
                <a:lnTo>
                  <a:pt x="2854" y="1512"/>
                </a:lnTo>
                <a:lnTo>
                  <a:pt x="2858" y="1496"/>
                </a:lnTo>
                <a:lnTo>
                  <a:pt x="2858" y="1496"/>
                </a:lnTo>
                <a:lnTo>
                  <a:pt x="2854" y="1500"/>
                </a:lnTo>
                <a:lnTo>
                  <a:pt x="2850" y="1508"/>
                </a:lnTo>
                <a:lnTo>
                  <a:pt x="2840" y="1526"/>
                </a:lnTo>
                <a:lnTo>
                  <a:pt x="2840" y="1526"/>
                </a:lnTo>
                <a:close/>
                <a:moveTo>
                  <a:pt x="448" y="1948"/>
                </a:moveTo>
                <a:lnTo>
                  <a:pt x="448" y="1948"/>
                </a:lnTo>
                <a:lnTo>
                  <a:pt x="454" y="1952"/>
                </a:lnTo>
                <a:lnTo>
                  <a:pt x="458" y="1946"/>
                </a:lnTo>
                <a:lnTo>
                  <a:pt x="458" y="1946"/>
                </a:lnTo>
                <a:lnTo>
                  <a:pt x="448" y="1960"/>
                </a:lnTo>
                <a:lnTo>
                  <a:pt x="448" y="1960"/>
                </a:lnTo>
                <a:lnTo>
                  <a:pt x="452" y="1954"/>
                </a:lnTo>
                <a:lnTo>
                  <a:pt x="448" y="1956"/>
                </a:lnTo>
                <a:lnTo>
                  <a:pt x="440" y="1968"/>
                </a:lnTo>
                <a:lnTo>
                  <a:pt x="440" y="1968"/>
                </a:lnTo>
                <a:lnTo>
                  <a:pt x="446" y="1956"/>
                </a:lnTo>
                <a:lnTo>
                  <a:pt x="448" y="1948"/>
                </a:lnTo>
                <a:lnTo>
                  <a:pt x="448" y="1948"/>
                </a:lnTo>
                <a:close/>
                <a:moveTo>
                  <a:pt x="1656" y="2146"/>
                </a:moveTo>
                <a:lnTo>
                  <a:pt x="1656" y="2146"/>
                </a:lnTo>
                <a:lnTo>
                  <a:pt x="1616" y="2148"/>
                </a:lnTo>
                <a:lnTo>
                  <a:pt x="1578" y="2152"/>
                </a:lnTo>
                <a:lnTo>
                  <a:pt x="1578" y="2152"/>
                </a:lnTo>
                <a:lnTo>
                  <a:pt x="1538" y="2154"/>
                </a:lnTo>
                <a:lnTo>
                  <a:pt x="1538" y="2154"/>
                </a:lnTo>
                <a:lnTo>
                  <a:pt x="1500" y="2154"/>
                </a:lnTo>
                <a:lnTo>
                  <a:pt x="1500" y="2154"/>
                </a:lnTo>
                <a:lnTo>
                  <a:pt x="1424" y="2154"/>
                </a:lnTo>
                <a:lnTo>
                  <a:pt x="1346" y="2150"/>
                </a:lnTo>
                <a:lnTo>
                  <a:pt x="1346" y="2150"/>
                </a:lnTo>
                <a:lnTo>
                  <a:pt x="1272" y="2142"/>
                </a:lnTo>
                <a:lnTo>
                  <a:pt x="1196" y="2132"/>
                </a:lnTo>
                <a:lnTo>
                  <a:pt x="1120" y="2118"/>
                </a:lnTo>
                <a:lnTo>
                  <a:pt x="1046" y="2100"/>
                </a:lnTo>
                <a:lnTo>
                  <a:pt x="1038" y="2098"/>
                </a:lnTo>
                <a:lnTo>
                  <a:pt x="1024" y="2094"/>
                </a:lnTo>
                <a:lnTo>
                  <a:pt x="1006" y="2090"/>
                </a:lnTo>
                <a:lnTo>
                  <a:pt x="996" y="2088"/>
                </a:lnTo>
                <a:lnTo>
                  <a:pt x="990" y="2086"/>
                </a:lnTo>
                <a:lnTo>
                  <a:pt x="990" y="2086"/>
                </a:lnTo>
                <a:lnTo>
                  <a:pt x="986" y="2088"/>
                </a:lnTo>
                <a:lnTo>
                  <a:pt x="986" y="2088"/>
                </a:lnTo>
                <a:lnTo>
                  <a:pt x="930" y="2104"/>
                </a:lnTo>
                <a:lnTo>
                  <a:pt x="930" y="2104"/>
                </a:lnTo>
                <a:lnTo>
                  <a:pt x="854" y="2128"/>
                </a:lnTo>
                <a:lnTo>
                  <a:pt x="854" y="2128"/>
                </a:lnTo>
                <a:lnTo>
                  <a:pt x="698" y="2178"/>
                </a:lnTo>
                <a:lnTo>
                  <a:pt x="698" y="2178"/>
                </a:lnTo>
                <a:lnTo>
                  <a:pt x="362" y="2284"/>
                </a:lnTo>
                <a:lnTo>
                  <a:pt x="362" y="2284"/>
                </a:lnTo>
                <a:lnTo>
                  <a:pt x="278" y="2310"/>
                </a:lnTo>
                <a:lnTo>
                  <a:pt x="276" y="2312"/>
                </a:lnTo>
                <a:lnTo>
                  <a:pt x="276" y="2312"/>
                </a:lnTo>
                <a:lnTo>
                  <a:pt x="276" y="2312"/>
                </a:lnTo>
                <a:lnTo>
                  <a:pt x="276" y="2312"/>
                </a:lnTo>
                <a:lnTo>
                  <a:pt x="276" y="2312"/>
                </a:lnTo>
                <a:lnTo>
                  <a:pt x="276" y="2312"/>
                </a:lnTo>
                <a:lnTo>
                  <a:pt x="276" y="2312"/>
                </a:lnTo>
                <a:lnTo>
                  <a:pt x="274" y="2312"/>
                </a:lnTo>
                <a:lnTo>
                  <a:pt x="274" y="2312"/>
                </a:lnTo>
                <a:lnTo>
                  <a:pt x="274" y="2310"/>
                </a:lnTo>
                <a:lnTo>
                  <a:pt x="274" y="2310"/>
                </a:lnTo>
                <a:lnTo>
                  <a:pt x="274" y="2310"/>
                </a:lnTo>
                <a:lnTo>
                  <a:pt x="274" y="2310"/>
                </a:lnTo>
                <a:lnTo>
                  <a:pt x="274" y="2310"/>
                </a:lnTo>
                <a:lnTo>
                  <a:pt x="274" y="2310"/>
                </a:lnTo>
                <a:lnTo>
                  <a:pt x="278" y="2304"/>
                </a:lnTo>
                <a:lnTo>
                  <a:pt x="282" y="2296"/>
                </a:lnTo>
                <a:lnTo>
                  <a:pt x="282" y="2296"/>
                </a:lnTo>
                <a:lnTo>
                  <a:pt x="304" y="2258"/>
                </a:lnTo>
                <a:lnTo>
                  <a:pt x="304" y="2258"/>
                </a:lnTo>
                <a:lnTo>
                  <a:pt x="312" y="2240"/>
                </a:lnTo>
                <a:lnTo>
                  <a:pt x="312" y="2240"/>
                </a:lnTo>
                <a:lnTo>
                  <a:pt x="394" y="2094"/>
                </a:lnTo>
                <a:lnTo>
                  <a:pt x="434" y="2020"/>
                </a:lnTo>
                <a:lnTo>
                  <a:pt x="468" y="1954"/>
                </a:lnTo>
                <a:lnTo>
                  <a:pt x="468" y="1954"/>
                </a:lnTo>
                <a:lnTo>
                  <a:pt x="458" y="1968"/>
                </a:lnTo>
                <a:lnTo>
                  <a:pt x="452" y="1980"/>
                </a:lnTo>
                <a:lnTo>
                  <a:pt x="452" y="1980"/>
                </a:lnTo>
                <a:lnTo>
                  <a:pt x="474" y="1940"/>
                </a:lnTo>
                <a:lnTo>
                  <a:pt x="490" y="1908"/>
                </a:lnTo>
                <a:lnTo>
                  <a:pt x="490" y="1908"/>
                </a:lnTo>
                <a:lnTo>
                  <a:pt x="468" y="1946"/>
                </a:lnTo>
                <a:lnTo>
                  <a:pt x="468" y="1946"/>
                </a:lnTo>
                <a:lnTo>
                  <a:pt x="474" y="1930"/>
                </a:lnTo>
                <a:lnTo>
                  <a:pt x="476" y="1924"/>
                </a:lnTo>
                <a:lnTo>
                  <a:pt x="474" y="1920"/>
                </a:lnTo>
                <a:lnTo>
                  <a:pt x="474" y="1920"/>
                </a:lnTo>
                <a:lnTo>
                  <a:pt x="462" y="1938"/>
                </a:lnTo>
                <a:lnTo>
                  <a:pt x="462" y="1938"/>
                </a:lnTo>
                <a:lnTo>
                  <a:pt x="394" y="1872"/>
                </a:lnTo>
                <a:lnTo>
                  <a:pt x="394" y="1872"/>
                </a:lnTo>
                <a:lnTo>
                  <a:pt x="414" y="1882"/>
                </a:lnTo>
                <a:lnTo>
                  <a:pt x="432" y="1888"/>
                </a:lnTo>
                <a:lnTo>
                  <a:pt x="432" y="1888"/>
                </a:lnTo>
                <a:lnTo>
                  <a:pt x="432" y="1886"/>
                </a:lnTo>
                <a:lnTo>
                  <a:pt x="428" y="1884"/>
                </a:lnTo>
                <a:lnTo>
                  <a:pt x="424" y="1876"/>
                </a:lnTo>
                <a:lnTo>
                  <a:pt x="424" y="1876"/>
                </a:lnTo>
                <a:lnTo>
                  <a:pt x="432" y="1882"/>
                </a:lnTo>
                <a:lnTo>
                  <a:pt x="438" y="1884"/>
                </a:lnTo>
                <a:lnTo>
                  <a:pt x="440" y="1884"/>
                </a:lnTo>
                <a:lnTo>
                  <a:pt x="440" y="1880"/>
                </a:lnTo>
                <a:lnTo>
                  <a:pt x="430" y="1868"/>
                </a:lnTo>
                <a:lnTo>
                  <a:pt x="414" y="1852"/>
                </a:lnTo>
                <a:lnTo>
                  <a:pt x="414" y="1852"/>
                </a:lnTo>
                <a:lnTo>
                  <a:pt x="424" y="1860"/>
                </a:lnTo>
                <a:lnTo>
                  <a:pt x="426" y="1860"/>
                </a:lnTo>
                <a:lnTo>
                  <a:pt x="426" y="1860"/>
                </a:lnTo>
                <a:lnTo>
                  <a:pt x="426" y="1860"/>
                </a:lnTo>
                <a:lnTo>
                  <a:pt x="416" y="1848"/>
                </a:lnTo>
                <a:lnTo>
                  <a:pt x="412" y="1842"/>
                </a:lnTo>
                <a:lnTo>
                  <a:pt x="410" y="1836"/>
                </a:lnTo>
                <a:lnTo>
                  <a:pt x="404" y="1830"/>
                </a:lnTo>
                <a:lnTo>
                  <a:pt x="404" y="1830"/>
                </a:lnTo>
                <a:lnTo>
                  <a:pt x="390" y="1814"/>
                </a:lnTo>
                <a:lnTo>
                  <a:pt x="370" y="1790"/>
                </a:lnTo>
                <a:lnTo>
                  <a:pt x="370" y="1790"/>
                </a:lnTo>
                <a:lnTo>
                  <a:pt x="344" y="1762"/>
                </a:lnTo>
                <a:lnTo>
                  <a:pt x="316" y="1730"/>
                </a:lnTo>
                <a:lnTo>
                  <a:pt x="316" y="1730"/>
                </a:lnTo>
                <a:lnTo>
                  <a:pt x="286" y="1694"/>
                </a:lnTo>
                <a:lnTo>
                  <a:pt x="258" y="1656"/>
                </a:lnTo>
                <a:lnTo>
                  <a:pt x="232" y="1618"/>
                </a:lnTo>
                <a:lnTo>
                  <a:pt x="212" y="1582"/>
                </a:lnTo>
                <a:lnTo>
                  <a:pt x="212" y="1582"/>
                </a:lnTo>
                <a:lnTo>
                  <a:pt x="186" y="1536"/>
                </a:lnTo>
                <a:lnTo>
                  <a:pt x="164" y="1490"/>
                </a:lnTo>
                <a:lnTo>
                  <a:pt x="144" y="1442"/>
                </a:lnTo>
                <a:lnTo>
                  <a:pt x="128" y="1394"/>
                </a:lnTo>
                <a:lnTo>
                  <a:pt x="116" y="1346"/>
                </a:lnTo>
                <a:lnTo>
                  <a:pt x="106" y="1298"/>
                </a:lnTo>
                <a:lnTo>
                  <a:pt x="98" y="1250"/>
                </a:lnTo>
                <a:lnTo>
                  <a:pt x="94" y="1204"/>
                </a:lnTo>
                <a:lnTo>
                  <a:pt x="94" y="1204"/>
                </a:lnTo>
                <a:lnTo>
                  <a:pt x="92" y="1156"/>
                </a:lnTo>
                <a:lnTo>
                  <a:pt x="94" y="1110"/>
                </a:lnTo>
                <a:lnTo>
                  <a:pt x="98" y="1066"/>
                </a:lnTo>
                <a:lnTo>
                  <a:pt x="104" y="1020"/>
                </a:lnTo>
                <a:lnTo>
                  <a:pt x="104" y="1020"/>
                </a:lnTo>
                <a:lnTo>
                  <a:pt x="114" y="978"/>
                </a:lnTo>
                <a:lnTo>
                  <a:pt x="124" y="936"/>
                </a:lnTo>
                <a:lnTo>
                  <a:pt x="124" y="936"/>
                </a:lnTo>
                <a:lnTo>
                  <a:pt x="138" y="894"/>
                </a:lnTo>
                <a:lnTo>
                  <a:pt x="138" y="894"/>
                </a:lnTo>
                <a:lnTo>
                  <a:pt x="154" y="856"/>
                </a:lnTo>
                <a:lnTo>
                  <a:pt x="154" y="856"/>
                </a:lnTo>
                <a:lnTo>
                  <a:pt x="154" y="856"/>
                </a:lnTo>
                <a:lnTo>
                  <a:pt x="154" y="858"/>
                </a:lnTo>
                <a:lnTo>
                  <a:pt x="154" y="864"/>
                </a:lnTo>
                <a:lnTo>
                  <a:pt x="154" y="868"/>
                </a:lnTo>
                <a:lnTo>
                  <a:pt x="154" y="870"/>
                </a:lnTo>
                <a:lnTo>
                  <a:pt x="156" y="870"/>
                </a:lnTo>
                <a:lnTo>
                  <a:pt x="156" y="870"/>
                </a:lnTo>
                <a:lnTo>
                  <a:pt x="160" y="862"/>
                </a:lnTo>
                <a:lnTo>
                  <a:pt x="164" y="854"/>
                </a:lnTo>
                <a:lnTo>
                  <a:pt x="164" y="854"/>
                </a:lnTo>
                <a:lnTo>
                  <a:pt x="160" y="864"/>
                </a:lnTo>
                <a:lnTo>
                  <a:pt x="160" y="868"/>
                </a:lnTo>
                <a:lnTo>
                  <a:pt x="160" y="868"/>
                </a:lnTo>
                <a:lnTo>
                  <a:pt x="160" y="868"/>
                </a:lnTo>
                <a:lnTo>
                  <a:pt x="160" y="868"/>
                </a:lnTo>
                <a:lnTo>
                  <a:pt x="166" y="856"/>
                </a:lnTo>
                <a:lnTo>
                  <a:pt x="166" y="856"/>
                </a:lnTo>
                <a:lnTo>
                  <a:pt x="166" y="856"/>
                </a:lnTo>
                <a:lnTo>
                  <a:pt x="168" y="858"/>
                </a:lnTo>
                <a:lnTo>
                  <a:pt x="168" y="860"/>
                </a:lnTo>
                <a:lnTo>
                  <a:pt x="170" y="858"/>
                </a:lnTo>
                <a:lnTo>
                  <a:pt x="170" y="858"/>
                </a:lnTo>
                <a:lnTo>
                  <a:pt x="178" y="840"/>
                </a:lnTo>
                <a:lnTo>
                  <a:pt x="184" y="832"/>
                </a:lnTo>
                <a:lnTo>
                  <a:pt x="184" y="832"/>
                </a:lnTo>
                <a:lnTo>
                  <a:pt x="184" y="836"/>
                </a:lnTo>
                <a:lnTo>
                  <a:pt x="184" y="836"/>
                </a:lnTo>
                <a:lnTo>
                  <a:pt x="178" y="846"/>
                </a:lnTo>
                <a:lnTo>
                  <a:pt x="178" y="846"/>
                </a:lnTo>
                <a:lnTo>
                  <a:pt x="182" y="842"/>
                </a:lnTo>
                <a:lnTo>
                  <a:pt x="186" y="832"/>
                </a:lnTo>
                <a:lnTo>
                  <a:pt x="192" y="822"/>
                </a:lnTo>
                <a:lnTo>
                  <a:pt x="194" y="816"/>
                </a:lnTo>
                <a:lnTo>
                  <a:pt x="194" y="816"/>
                </a:lnTo>
                <a:lnTo>
                  <a:pt x="196" y="820"/>
                </a:lnTo>
                <a:lnTo>
                  <a:pt x="198" y="820"/>
                </a:lnTo>
                <a:lnTo>
                  <a:pt x="200" y="818"/>
                </a:lnTo>
                <a:lnTo>
                  <a:pt x="200" y="818"/>
                </a:lnTo>
                <a:lnTo>
                  <a:pt x="224" y="772"/>
                </a:lnTo>
                <a:lnTo>
                  <a:pt x="254" y="724"/>
                </a:lnTo>
                <a:lnTo>
                  <a:pt x="288" y="672"/>
                </a:lnTo>
                <a:lnTo>
                  <a:pt x="328" y="622"/>
                </a:lnTo>
                <a:lnTo>
                  <a:pt x="328" y="622"/>
                </a:lnTo>
                <a:lnTo>
                  <a:pt x="372" y="572"/>
                </a:lnTo>
                <a:lnTo>
                  <a:pt x="420" y="524"/>
                </a:lnTo>
                <a:lnTo>
                  <a:pt x="470" y="478"/>
                </a:lnTo>
                <a:lnTo>
                  <a:pt x="522" y="438"/>
                </a:lnTo>
                <a:lnTo>
                  <a:pt x="522" y="438"/>
                </a:lnTo>
                <a:lnTo>
                  <a:pt x="540" y="426"/>
                </a:lnTo>
                <a:lnTo>
                  <a:pt x="540" y="426"/>
                </a:lnTo>
                <a:lnTo>
                  <a:pt x="582" y="396"/>
                </a:lnTo>
                <a:lnTo>
                  <a:pt x="624" y="368"/>
                </a:lnTo>
                <a:lnTo>
                  <a:pt x="666" y="344"/>
                </a:lnTo>
                <a:lnTo>
                  <a:pt x="710" y="320"/>
                </a:lnTo>
                <a:lnTo>
                  <a:pt x="710" y="320"/>
                </a:lnTo>
                <a:lnTo>
                  <a:pt x="756" y="298"/>
                </a:lnTo>
                <a:lnTo>
                  <a:pt x="800" y="278"/>
                </a:lnTo>
                <a:lnTo>
                  <a:pt x="846" y="258"/>
                </a:lnTo>
                <a:lnTo>
                  <a:pt x="890" y="242"/>
                </a:lnTo>
                <a:lnTo>
                  <a:pt x="890" y="242"/>
                </a:lnTo>
                <a:lnTo>
                  <a:pt x="936" y="226"/>
                </a:lnTo>
                <a:lnTo>
                  <a:pt x="982" y="212"/>
                </a:lnTo>
                <a:lnTo>
                  <a:pt x="1030" y="198"/>
                </a:lnTo>
                <a:lnTo>
                  <a:pt x="1076" y="186"/>
                </a:lnTo>
                <a:lnTo>
                  <a:pt x="1076" y="186"/>
                </a:lnTo>
                <a:lnTo>
                  <a:pt x="1122" y="176"/>
                </a:lnTo>
                <a:lnTo>
                  <a:pt x="1170" y="168"/>
                </a:lnTo>
                <a:lnTo>
                  <a:pt x="1264" y="154"/>
                </a:lnTo>
                <a:lnTo>
                  <a:pt x="1264" y="154"/>
                </a:lnTo>
                <a:lnTo>
                  <a:pt x="1358" y="146"/>
                </a:lnTo>
                <a:lnTo>
                  <a:pt x="1406" y="144"/>
                </a:lnTo>
                <a:lnTo>
                  <a:pt x="1454" y="144"/>
                </a:lnTo>
                <a:lnTo>
                  <a:pt x="1500" y="144"/>
                </a:lnTo>
                <a:lnTo>
                  <a:pt x="1548" y="146"/>
                </a:lnTo>
                <a:lnTo>
                  <a:pt x="1596" y="148"/>
                </a:lnTo>
                <a:lnTo>
                  <a:pt x="1644" y="152"/>
                </a:lnTo>
                <a:lnTo>
                  <a:pt x="1644" y="152"/>
                </a:lnTo>
                <a:lnTo>
                  <a:pt x="1690" y="158"/>
                </a:lnTo>
                <a:lnTo>
                  <a:pt x="1738" y="164"/>
                </a:lnTo>
                <a:lnTo>
                  <a:pt x="1738" y="164"/>
                </a:lnTo>
                <a:lnTo>
                  <a:pt x="1786" y="174"/>
                </a:lnTo>
                <a:lnTo>
                  <a:pt x="1832" y="182"/>
                </a:lnTo>
                <a:lnTo>
                  <a:pt x="1832" y="182"/>
                </a:lnTo>
                <a:lnTo>
                  <a:pt x="1880" y="194"/>
                </a:lnTo>
                <a:lnTo>
                  <a:pt x="1928" y="206"/>
                </a:lnTo>
                <a:lnTo>
                  <a:pt x="1928" y="206"/>
                </a:lnTo>
                <a:lnTo>
                  <a:pt x="1974" y="220"/>
                </a:lnTo>
                <a:lnTo>
                  <a:pt x="2020" y="236"/>
                </a:lnTo>
                <a:lnTo>
                  <a:pt x="2020" y="236"/>
                </a:lnTo>
                <a:lnTo>
                  <a:pt x="2068" y="254"/>
                </a:lnTo>
                <a:lnTo>
                  <a:pt x="2116" y="274"/>
                </a:lnTo>
                <a:lnTo>
                  <a:pt x="2164" y="294"/>
                </a:lnTo>
                <a:lnTo>
                  <a:pt x="2210" y="318"/>
                </a:lnTo>
                <a:lnTo>
                  <a:pt x="2210" y="318"/>
                </a:lnTo>
                <a:lnTo>
                  <a:pt x="2256" y="342"/>
                </a:lnTo>
                <a:lnTo>
                  <a:pt x="2302" y="368"/>
                </a:lnTo>
                <a:lnTo>
                  <a:pt x="2346" y="396"/>
                </a:lnTo>
                <a:lnTo>
                  <a:pt x="2388" y="426"/>
                </a:lnTo>
                <a:lnTo>
                  <a:pt x="2388" y="426"/>
                </a:lnTo>
                <a:lnTo>
                  <a:pt x="2430" y="458"/>
                </a:lnTo>
                <a:lnTo>
                  <a:pt x="2470" y="490"/>
                </a:lnTo>
                <a:lnTo>
                  <a:pt x="2508" y="526"/>
                </a:lnTo>
                <a:lnTo>
                  <a:pt x="2544" y="562"/>
                </a:lnTo>
                <a:lnTo>
                  <a:pt x="2580" y="598"/>
                </a:lnTo>
                <a:lnTo>
                  <a:pt x="2612" y="638"/>
                </a:lnTo>
                <a:lnTo>
                  <a:pt x="2642" y="678"/>
                </a:lnTo>
                <a:lnTo>
                  <a:pt x="2670" y="718"/>
                </a:lnTo>
                <a:lnTo>
                  <a:pt x="2670" y="718"/>
                </a:lnTo>
                <a:lnTo>
                  <a:pt x="2682" y="736"/>
                </a:lnTo>
                <a:lnTo>
                  <a:pt x="2682" y="736"/>
                </a:lnTo>
                <a:lnTo>
                  <a:pt x="2706" y="776"/>
                </a:lnTo>
                <a:lnTo>
                  <a:pt x="2728" y="820"/>
                </a:lnTo>
                <a:lnTo>
                  <a:pt x="2748" y="866"/>
                </a:lnTo>
                <a:lnTo>
                  <a:pt x="2766" y="912"/>
                </a:lnTo>
                <a:lnTo>
                  <a:pt x="2766" y="912"/>
                </a:lnTo>
                <a:lnTo>
                  <a:pt x="2780" y="960"/>
                </a:lnTo>
                <a:lnTo>
                  <a:pt x="2792" y="1006"/>
                </a:lnTo>
                <a:lnTo>
                  <a:pt x="2800" y="1048"/>
                </a:lnTo>
                <a:lnTo>
                  <a:pt x="2806" y="1088"/>
                </a:lnTo>
                <a:lnTo>
                  <a:pt x="2806" y="1088"/>
                </a:lnTo>
                <a:lnTo>
                  <a:pt x="2804" y="1070"/>
                </a:lnTo>
                <a:lnTo>
                  <a:pt x="2804" y="1054"/>
                </a:lnTo>
                <a:lnTo>
                  <a:pt x="2804" y="1054"/>
                </a:lnTo>
                <a:lnTo>
                  <a:pt x="2808" y="1084"/>
                </a:lnTo>
                <a:lnTo>
                  <a:pt x="2808" y="1084"/>
                </a:lnTo>
                <a:lnTo>
                  <a:pt x="2810" y="1106"/>
                </a:lnTo>
                <a:lnTo>
                  <a:pt x="2810" y="1106"/>
                </a:lnTo>
                <a:lnTo>
                  <a:pt x="2814" y="1148"/>
                </a:lnTo>
                <a:lnTo>
                  <a:pt x="2814" y="1148"/>
                </a:lnTo>
                <a:lnTo>
                  <a:pt x="2812" y="1096"/>
                </a:lnTo>
                <a:lnTo>
                  <a:pt x="2812" y="1096"/>
                </a:lnTo>
                <a:lnTo>
                  <a:pt x="2816" y="1116"/>
                </a:lnTo>
                <a:lnTo>
                  <a:pt x="2818" y="1122"/>
                </a:lnTo>
                <a:lnTo>
                  <a:pt x="2820" y="1126"/>
                </a:lnTo>
                <a:lnTo>
                  <a:pt x="2820" y="1126"/>
                </a:lnTo>
                <a:lnTo>
                  <a:pt x="2820" y="1098"/>
                </a:lnTo>
                <a:lnTo>
                  <a:pt x="2820" y="1098"/>
                </a:lnTo>
                <a:lnTo>
                  <a:pt x="2818" y="1070"/>
                </a:lnTo>
                <a:lnTo>
                  <a:pt x="2818" y="1070"/>
                </a:lnTo>
                <a:lnTo>
                  <a:pt x="2820" y="1078"/>
                </a:lnTo>
                <a:lnTo>
                  <a:pt x="2820" y="1074"/>
                </a:lnTo>
                <a:lnTo>
                  <a:pt x="2822" y="1058"/>
                </a:lnTo>
                <a:lnTo>
                  <a:pt x="2822" y="1058"/>
                </a:lnTo>
                <a:lnTo>
                  <a:pt x="2824" y="1074"/>
                </a:lnTo>
                <a:lnTo>
                  <a:pt x="2826" y="1082"/>
                </a:lnTo>
                <a:lnTo>
                  <a:pt x="2826" y="1082"/>
                </a:lnTo>
                <a:lnTo>
                  <a:pt x="2822" y="1048"/>
                </a:lnTo>
                <a:lnTo>
                  <a:pt x="2822" y="1048"/>
                </a:lnTo>
                <a:lnTo>
                  <a:pt x="2818" y="1012"/>
                </a:lnTo>
                <a:lnTo>
                  <a:pt x="2818" y="1012"/>
                </a:lnTo>
                <a:lnTo>
                  <a:pt x="2814" y="978"/>
                </a:lnTo>
                <a:lnTo>
                  <a:pt x="2808" y="948"/>
                </a:lnTo>
                <a:lnTo>
                  <a:pt x="2808" y="948"/>
                </a:lnTo>
                <a:lnTo>
                  <a:pt x="2824" y="1008"/>
                </a:lnTo>
                <a:lnTo>
                  <a:pt x="2830" y="1030"/>
                </a:lnTo>
                <a:lnTo>
                  <a:pt x="2838" y="1046"/>
                </a:lnTo>
                <a:lnTo>
                  <a:pt x="2838" y="1046"/>
                </a:lnTo>
                <a:lnTo>
                  <a:pt x="2842" y="1040"/>
                </a:lnTo>
                <a:lnTo>
                  <a:pt x="2846" y="1036"/>
                </a:lnTo>
                <a:lnTo>
                  <a:pt x="2846" y="1036"/>
                </a:lnTo>
                <a:lnTo>
                  <a:pt x="2850" y="1040"/>
                </a:lnTo>
                <a:lnTo>
                  <a:pt x="2856" y="1048"/>
                </a:lnTo>
                <a:lnTo>
                  <a:pt x="2856" y="1048"/>
                </a:lnTo>
                <a:lnTo>
                  <a:pt x="2856" y="1028"/>
                </a:lnTo>
                <a:lnTo>
                  <a:pt x="2856" y="1028"/>
                </a:lnTo>
                <a:lnTo>
                  <a:pt x="2856" y="1026"/>
                </a:lnTo>
                <a:lnTo>
                  <a:pt x="2856" y="1026"/>
                </a:lnTo>
                <a:lnTo>
                  <a:pt x="2862" y="1082"/>
                </a:lnTo>
                <a:lnTo>
                  <a:pt x="2864" y="1136"/>
                </a:lnTo>
                <a:lnTo>
                  <a:pt x="2864" y="1136"/>
                </a:lnTo>
                <a:lnTo>
                  <a:pt x="2864" y="1170"/>
                </a:lnTo>
                <a:lnTo>
                  <a:pt x="2864" y="1170"/>
                </a:lnTo>
                <a:lnTo>
                  <a:pt x="2862" y="1170"/>
                </a:lnTo>
                <a:lnTo>
                  <a:pt x="2862" y="1170"/>
                </a:lnTo>
                <a:lnTo>
                  <a:pt x="2860" y="1182"/>
                </a:lnTo>
                <a:lnTo>
                  <a:pt x="2858" y="1188"/>
                </a:lnTo>
                <a:lnTo>
                  <a:pt x="2856" y="1192"/>
                </a:lnTo>
                <a:lnTo>
                  <a:pt x="2854" y="1198"/>
                </a:lnTo>
                <a:lnTo>
                  <a:pt x="2854" y="1198"/>
                </a:lnTo>
                <a:lnTo>
                  <a:pt x="2846" y="1240"/>
                </a:lnTo>
                <a:lnTo>
                  <a:pt x="2834" y="1304"/>
                </a:lnTo>
                <a:lnTo>
                  <a:pt x="2834" y="1304"/>
                </a:lnTo>
                <a:lnTo>
                  <a:pt x="2826" y="1340"/>
                </a:lnTo>
                <a:lnTo>
                  <a:pt x="2820" y="1358"/>
                </a:lnTo>
                <a:lnTo>
                  <a:pt x="2820" y="1358"/>
                </a:lnTo>
                <a:lnTo>
                  <a:pt x="2816" y="1376"/>
                </a:lnTo>
                <a:lnTo>
                  <a:pt x="2816" y="1376"/>
                </a:lnTo>
                <a:lnTo>
                  <a:pt x="2804" y="1410"/>
                </a:lnTo>
                <a:lnTo>
                  <a:pt x="2804" y="1410"/>
                </a:lnTo>
                <a:lnTo>
                  <a:pt x="2792" y="1442"/>
                </a:lnTo>
                <a:lnTo>
                  <a:pt x="2792" y="1442"/>
                </a:lnTo>
                <a:lnTo>
                  <a:pt x="2776" y="1480"/>
                </a:lnTo>
                <a:lnTo>
                  <a:pt x="2760" y="1518"/>
                </a:lnTo>
                <a:lnTo>
                  <a:pt x="2740" y="1554"/>
                </a:lnTo>
                <a:lnTo>
                  <a:pt x="2720" y="1590"/>
                </a:lnTo>
                <a:lnTo>
                  <a:pt x="2720" y="1590"/>
                </a:lnTo>
                <a:lnTo>
                  <a:pt x="2698" y="1624"/>
                </a:lnTo>
                <a:lnTo>
                  <a:pt x="2676" y="1656"/>
                </a:lnTo>
                <a:lnTo>
                  <a:pt x="2652" y="1686"/>
                </a:lnTo>
                <a:lnTo>
                  <a:pt x="2626" y="1716"/>
                </a:lnTo>
                <a:lnTo>
                  <a:pt x="2626" y="1716"/>
                </a:lnTo>
                <a:lnTo>
                  <a:pt x="2602" y="1744"/>
                </a:lnTo>
                <a:lnTo>
                  <a:pt x="2576" y="1772"/>
                </a:lnTo>
                <a:lnTo>
                  <a:pt x="2550" y="1796"/>
                </a:lnTo>
                <a:lnTo>
                  <a:pt x="2522" y="1822"/>
                </a:lnTo>
                <a:lnTo>
                  <a:pt x="2468" y="1866"/>
                </a:lnTo>
                <a:lnTo>
                  <a:pt x="2412" y="1906"/>
                </a:lnTo>
                <a:lnTo>
                  <a:pt x="2412" y="1906"/>
                </a:lnTo>
                <a:lnTo>
                  <a:pt x="2412" y="1904"/>
                </a:lnTo>
                <a:lnTo>
                  <a:pt x="2414" y="1900"/>
                </a:lnTo>
                <a:lnTo>
                  <a:pt x="2416" y="1896"/>
                </a:lnTo>
                <a:lnTo>
                  <a:pt x="2416" y="1894"/>
                </a:lnTo>
                <a:lnTo>
                  <a:pt x="2416" y="1894"/>
                </a:lnTo>
                <a:lnTo>
                  <a:pt x="2410" y="1898"/>
                </a:lnTo>
                <a:lnTo>
                  <a:pt x="2404" y="1902"/>
                </a:lnTo>
                <a:lnTo>
                  <a:pt x="2404" y="1902"/>
                </a:lnTo>
                <a:lnTo>
                  <a:pt x="2410" y="1896"/>
                </a:lnTo>
                <a:lnTo>
                  <a:pt x="2412" y="1894"/>
                </a:lnTo>
                <a:lnTo>
                  <a:pt x="2410" y="1892"/>
                </a:lnTo>
                <a:lnTo>
                  <a:pt x="2410" y="1892"/>
                </a:lnTo>
                <a:lnTo>
                  <a:pt x="2402" y="1898"/>
                </a:lnTo>
                <a:lnTo>
                  <a:pt x="2402" y="1898"/>
                </a:lnTo>
                <a:lnTo>
                  <a:pt x="2402" y="1898"/>
                </a:lnTo>
                <a:lnTo>
                  <a:pt x="2402" y="1896"/>
                </a:lnTo>
                <a:lnTo>
                  <a:pt x="2402" y="1896"/>
                </a:lnTo>
                <a:lnTo>
                  <a:pt x="2400" y="1896"/>
                </a:lnTo>
                <a:lnTo>
                  <a:pt x="2400" y="1896"/>
                </a:lnTo>
                <a:lnTo>
                  <a:pt x="2386" y="1904"/>
                </a:lnTo>
                <a:lnTo>
                  <a:pt x="2378" y="1906"/>
                </a:lnTo>
                <a:lnTo>
                  <a:pt x="2378" y="1906"/>
                </a:lnTo>
                <a:lnTo>
                  <a:pt x="2380" y="1904"/>
                </a:lnTo>
                <a:lnTo>
                  <a:pt x="2380" y="1904"/>
                </a:lnTo>
                <a:lnTo>
                  <a:pt x="2388" y="1898"/>
                </a:lnTo>
                <a:lnTo>
                  <a:pt x="2388" y="1898"/>
                </a:lnTo>
                <a:lnTo>
                  <a:pt x="2384" y="1900"/>
                </a:lnTo>
                <a:lnTo>
                  <a:pt x="2376" y="1904"/>
                </a:lnTo>
                <a:lnTo>
                  <a:pt x="2376" y="1904"/>
                </a:lnTo>
                <a:lnTo>
                  <a:pt x="2368" y="1910"/>
                </a:lnTo>
                <a:lnTo>
                  <a:pt x="2364" y="1912"/>
                </a:lnTo>
                <a:lnTo>
                  <a:pt x="2364" y="1912"/>
                </a:lnTo>
                <a:lnTo>
                  <a:pt x="2364" y="1908"/>
                </a:lnTo>
                <a:lnTo>
                  <a:pt x="2364" y="1908"/>
                </a:lnTo>
                <a:lnTo>
                  <a:pt x="2360" y="1908"/>
                </a:lnTo>
                <a:lnTo>
                  <a:pt x="2360" y="1908"/>
                </a:lnTo>
                <a:lnTo>
                  <a:pt x="2282" y="1952"/>
                </a:lnTo>
                <a:lnTo>
                  <a:pt x="2238" y="1976"/>
                </a:lnTo>
                <a:lnTo>
                  <a:pt x="2190" y="2000"/>
                </a:lnTo>
                <a:lnTo>
                  <a:pt x="2190" y="2000"/>
                </a:lnTo>
                <a:lnTo>
                  <a:pt x="2142" y="2022"/>
                </a:lnTo>
                <a:lnTo>
                  <a:pt x="2090" y="2042"/>
                </a:lnTo>
                <a:lnTo>
                  <a:pt x="2040" y="2062"/>
                </a:lnTo>
                <a:lnTo>
                  <a:pt x="1988" y="2078"/>
                </a:lnTo>
                <a:lnTo>
                  <a:pt x="1988" y="2078"/>
                </a:lnTo>
                <a:lnTo>
                  <a:pt x="1970" y="2084"/>
                </a:lnTo>
                <a:lnTo>
                  <a:pt x="1970" y="2084"/>
                </a:lnTo>
                <a:lnTo>
                  <a:pt x="1892" y="2104"/>
                </a:lnTo>
                <a:lnTo>
                  <a:pt x="1812" y="2122"/>
                </a:lnTo>
                <a:lnTo>
                  <a:pt x="1734" y="2136"/>
                </a:lnTo>
                <a:lnTo>
                  <a:pt x="1656" y="2146"/>
                </a:lnTo>
                <a:lnTo>
                  <a:pt x="1656" y="21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30432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63688" y="1131591"/>
            <a:ext cx="6264695" cy="2554417"/>
          </a:xfrm>
          <a:prstGeom prst="rect">
            <a:avLst/>
          </a:prstGeom>
          <a:noFill/>
        </p:spPr>
        <p:txBody>
          <a:bodyPr wrap="square" rtlCol="0">
            <a:spAutoFit/>
          </a:bodyPr>
          <a:lstStyle/>
          <a:p>
            <a:pPr>
              <a:lnSpc>
                <a:spcPct val="107000"/>
              </a:lnSpc>
              <a:spcAft>
                <a:spcPts val="800"/>
              </a:spcAft>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Community facilities, infrastructure provision, Gypsy and Travellers provision:</a:t>
            </a:r>
          </a:p>
          <a:p>
            <a:pPr marL="342900" lvl="0" indent="-342900">
              <a:lnSpc>
                <a:spcPct val="107000"/>
              </a:lnSpc>
              <a:spcAft>
                <a:spcPts val="0"/>
              </a:spcAft>
              <a:buFont typeface="Calibri" panose="020F050202020403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type of  community support will the site provide e.g. activities and facilities for young people ?</a:t>
            </a:r>
          </a:p>
          <a:p>
            <a:pPr marL="342900" lvl="0" indent="-342900">
              <a:lnSpc>
                <a:spcPct val="107000"/>
              </a:lnSpc>
              <a:spcAft>
                <a:spcPts val="0"/>
              </a:spcAft>
              <a:buFont typeface="Calibri" panose="020F050202020403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the infrastructure needed for the development (including provision of schools) is to be funded? Will there be a need of pooling of contributions from developments surrounding Wavendon?</a:t>
            </a:r>
          </a:p>
          <a:p>
            <a:pPr marL="342900" lvl="0" indent="-342900">
              <a:lnSpc>
                <a:spcPct val="107000"/>
              </a:lnSpc>
              <a:spcAft>
                <a:spcPts val="0"/>
              </a:spcAft>
              <a:buFont typeface="Calibri" panose="020F050202020403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many sites and pitches are to be allocated?</a:t>
            </a:r>
          </a:p>
          <a:p>
            <a:pPr marL="342900" lvl="0" indent="-342900">
              <a:lnSpc>
                <a:spcPct val="107000"/>
              </a:lnSpc>
              <a:spcAft>
                <a:spcPts val="800"/>
              </a:spcAft>
              <a:buFont typeface="Calibri" panose="020F050202020403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is a pitch?</a:t>
            </a: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4197224"/>
            <a:ext cx="1108058" cy="752709"/>
          </a:xfrm>
          <a:prstGeom prst="rect">
            <a:avLst/>
          </a:prstGeom>
          <a:noFill/>
          <a:ln>
            <a:noFill/>
          </a:ln>
        </p:spPr>
      </p:pic>
      <p:sp>
        <p:nvSpPr>
          <p:cNvPr id="17" name="Freeform 6"/>
          <p:cNvSpPr>
            <a:spLocks noEditPoints="1"/>
          </p:cNvSpPr>
          <p:nvPr/>
        </p:nvSpPr>
        <p:spPr bwMode="auto">
          <a:xfrm>
            <a:off x="323528" y="51470"/>
            <a:ext cx="8712968" cy="5184576"/>
          </a:xfrm>
          <a:custGeom>
            <a:avLst/>
            <a:gdLst>
              <a:gd name="T0" fmla="*/ 2800 w 2896"/>
              <a:gd name="T1" fmla="*/ 1578 h 2438"/>
              <a:gd name="T2" fmla="*/ 2744 w 2896"/>
              <a:gd name="T3" fmla="*/ 1658 h 2438"/>
              <a:gd name="T4" fmla="*/ 2468 w 2896"/>
              <a:gd name="T5" fmla="*/ 1940 h 2438"/>
              <a:gd name="T6" fmla="*/ 2224 w 2896"/>
              <a:gd name="T7" fmla="*/ 2082 h 2438"/>
              <a:gd name="T8" fmla="*/ 1990 w 2896"/>
              <a:gd name="T9" fmla="*/ 2170 h 2438"/>
              <a:gd name="T10" fmla="*/ 2546 w 2896"/>
              <a:gd name="T11" fmla="*/ 1868 h 2438"/>
              <a:gd name="T12" fmla="*/ 2820 w 2896"/>
              <a:gd name="T13" fmla="*/ 1502 h 2438"/>
              <a:gd name="T14" fmla="*/ 2880 w 2896"/>
              <a:gd name="T15" fmla="*/ 1152 h 2438"/>
              <a:gd name="T16" fmla="*/ 2844 w 2896"/>
              <a:gd name="T17" fmla="*/ 888 h 2438"/>
              <a:gd name="T18" fmla="*/ 2626 w 2896"/>
              <a:gd name="T19" fmla="*/ 510 h 2438"/>
              <a:gd name="T20" fmla="*/ 2578 w 2896"/>
              <a:gd name="T21" fmla="*/ 424 h 2438"/>
              <a:gd name="T22" fmla="*/ 2384 w 2896"/>
              <a:gd name="T23" fmla="*/ 256 h 2438"/>
              <a:gd name="T24" fmla="*/ 2090 w 2896"/>
              <a:gd name="T25" fmla="*/ 110 h 2438"/>
              <a:gd name="T26" fmla="*/ 1528 w 2896"/>
              <a:gd name="T27" fmla="*/ 2 h 2438"/>
              <a:gd name="T28" fmla="*/ 1062 w 2896"/>
              <a:gd name="T29" fmla="*/ 48 h 2438"/>
              <a:gd name="T30" fmla="*/ 566 w 2896"/>
              <a:gd name="T31" fmla="*/ 244 h 2438"/>
              <a:gd name="T32" fmla="*/ 92 w 2896"/>
              <a:gd name="T33" fmla="*/ 742 h 2438"/>
              <a:gd name="T34" fmla="*/ 52 w 2896"/>
              <a:gd name="T35" fmla="*/ 1440 h 2438"/>
              <a:gd name="T36" fmla="*/ 120 w 2896"/>
              <a:gd name="T37" fmla="*/ 1576 h 2438"/>
              <a:gd name="T38" fmla="*/ 102 w 2896"/>
              <a:gd name="T39" fmla="*/ 1512 h 2438"/>
              <a:gd name="T40" fmla="*/ 68 w 2896"/>
              <a:gd name="T41" fmla="*/ 1394 h 2438"/>
              <a:gd name="T42" fmla="*/ 38 w 2896"/>
              <a:gd name="T43" fmla="*/ 1204 h 2438"/>
              <a:gd name="T44" fmla="*/ 402 w 2896"/>
              <a:gd name="T45" fmla="*/ 1902 h 2438"/>
              <a:gd name="T46" fmla="*/ 408 w 2896"/>
              <a:gd name="T47" fmla="*/ 1954 h 2438"/>
              <a:gd name="T48" fmla="*/ 176 w 2896"/>
              <a:gd name="T49" fmla="*/ 2298 h 2438"/>
              <a:gd name="T50" fmla="*/ 220 w 2896"/>
              <a:gd name="T51" fmla="*/ 2404 h 2438"/>
              <a:gd name="T52" fmla="*/ 236 w 2896"/>
              <a:gd name="T53" fmla="*/ 2430 h 2438"/>
              <a:gd name="T54" fmla="*/ 328 w 2896"/>
              <a:gd name="T55" fmla="*/ 2430 h 2438"/>
              <a:gd name="T56" fmla="*/ 888 w 2896"/>
              <a:gd name="T57" fmla="*/ 2268 h 2438"/>
              <a:gd name="T58" fmla="*/ 994 w 2896"/>
              <a:gd name="T59" fmla="*/ 2234 h 2438"/>
              <a:gd name="T60" fmla="*/ 1404 w 2896"/>
              <a:gd name="T61" fmla="*/ 2294 h 2438"/>
              <a:gd name="T62" fmla="*/ 2128 w 2896"/>
              <a:gd name="T63" fmla="*/ 2172 h 2438"/>
              <a:gd name="T64" fmla="*/ 2564 w 2896"/>
              <a:gd name="T65" fmla="*/ 1912 h 2438"/>
              <a:gd name="T66" fmla="*/ 2830 w 2896"/>
              <a:gd name="T67" fmla="*/ 1564 h 2438"/>
              <a:gd name="T68" fmla="*/ 448 w 2896"/>
              <a:gd name="T69" fmla="*/ 1960 h 2438"/>
              <a:gd name="T70" fmla="*/ 1500 w 2896"/>
              <a:gd name="T71" fmla="*/ 2154 h 2438"/>
              <a:gd name="T72" fmla="*/ 986 w 2896"/>
              <a:gd name="T73" fmla="*/ 2088 h 2438"/>
              <a:gd name="T74" fmla="*/ 276 w 2896"/>
              <a:gd name="T75" fmla="*/ 2312 h 2438"/>
              <a:gd name="T76" fmla="*/ 304 w 2896"/>
              <a:gd name="T77" fmla="*/ 2258 h 2438"/>
              <a:gd name="T78" fmla="*/ 474 w 2896"/>
              <a:gd name="T79" fmla="*/ 1930 h 2438"/>
              <a:gd name="T80" fmla="*/ 432 w 2896"/>
              <a:gd name="T81" fmla="*/ 1882 h 2438"/>
              <a:gd name="T82" fmla="*/ 404 w 2896"/>
              <a:gd name="T83" fmla="*/ 1830 h 2438"/>
              <a:gd name="T84" fmla="*/ 128 w 2896"/>
              <a:gd name="T85" fmla="*/ 1394 h 2438"/>
              <a:gd name="T86" fmla="*/ 138 w 2896"/>
              <a:gd name="T87" fmla="*/ 894 h 2438"/>
              <a:gd name="T88" fmla="*/ 160 w 2896"/>
              <a:gd name="T89" fmla="*/ 868 h 2438"/>
              <a:gd name="T90" fmla="*/ 178 w 2896"/>
              <a:gd name="T91" fmla="*/ 846 h 2438"/>
              <a:gd name="T92" fmla="*/ 328 w 2896"/>
              <a:gd name="T93" fmla="*/ 622 h 2438"/>
              <a:gd name="T94" fmla="*/ 846 w 2896"/>
              <a:gd name="T95" fmla="*/ 258 h 2438"/>
              <a:gd name="T96" fmla="*/ 1500 w 2896"/>
              <a:gd name="T97" fmla="*/ 144 h 2438"/>
              <a:gd name="T98" fmla="*/ 2020 w 2896"/>
              <a:gd name="T99" fmla="*/ 236 h 2438"/>
              <a:gd name="T100" fmla="*/ 2544 w 2896"/>
              <a:gd name="T101" fmla="*/ 562 h 2438"/>
              <a:gd name="T102" fmla="*/ 2800 w 2896"/>
              <a:gd name="T103" fmla="*/ 1048 h 2438"/>
              <a:gd name="T104" fmla="*/ 2818 w 2896"/>
              <a:gd name="T105" fmla="*/ 1122 h 2438"/>
              <a:gd name="T106" fmla="*/ 2822 w 2896"/>
              <a:gd name="T107" fmla="*/ 1048 h 2438"/>
              <a:gd name="T108" fmla="*/ 2856 w 2896"/>
              <a:gd name="T109" fmla="*/ 1048 h 2438"/>
              <a:gd name="T110" fmla="*/ 2854 w 2896"/>
              <a:gd name="T111" fmla="*/ 1198 h 2438"/>
              <a:gd name="T112" fmla="*/ 2760 w 2896"/>
              <a:gd name="T113" fmla="*/ 1518 h 2438"/>
              <a:gd name="T114" fmla="*/ 2412 w 2896"/>
              <a:gd name="T115" fmla="*/ 1906 h 2438"/>
              <a:gd name="T116" fmla="*/ 2402 w 2896"/>
              <a:gd name="T117" fmla="*/ 1898 h 2438"/>
              <a:gd name="T118" fmla="*/ 2368 w 2896"/>
              <a:gd name="T119" fmla="*/ 1910 h 2438"/>
              <a:gd name="T120" fmla="*/ 1988 w 2896"/>
              <a:gd name="T121" fmla="*/ 207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6" h="2438">
                <a:moveTo>
                  <a:pt x="2840" y="1526"/>
                </a:moveTo>
                <a:lnTo>
                  <a:pt x="2840" y="1526"/>
                </a:lnTo>
                <a:lnTo>
                  <a:pt x="2844" y="1512"/>
                </a:lnTo>
                <a:lnTo>
                  <a:pt x="2844" y="1512"/>
                </a:lnTo>
                <a:lnTo>
                  <a:pt x="2838" y="1522"/>
                </a:lnTo>
                <a:lnTo>
                  <a:pt x="2830" y="1534"/>
                </a:lnTo>
                <a:lnTo>
                  <a:pt x="2830" y="1534"/>
                </a:lnTo>
                <a:lnTo>
                  <a:pt x="2822" y="1548"/>
                </a:lnTo>
                <a:lnTo>
                  <a:pt x="2816" y="1558"/>
                </a:lnTo>
                <a:lnTo>
                  <a:pt x="2816" y="1558"/>
                </a:lnTo>
                <a:lnTo>
                  <a:pt x="2816" y="1552"/>
                </a:lnTo>
                <a:lnTo>
                  <a:pt x="2818" y="1550"/>
                </a:lnTo>
                <a:lnTo>
                  <a:pt x="2816" y="1550"/>
                </a:lnTo>
                <a:lnTo>
                  <a:pt x="2816" y="1550"/>
                </a:lnTo>
                <a:lnTo>
                  <a:pt x="2800" y="1578"/>
                </a:lnTo>
                <a:lnTo>
                  <a:pt x="2786" y="1602"/>
                </a:lnTo>
                <a:lnTo>
                  <a:pt x="2786" y="1602"/>
                </a:lnTo>
                <a:lnTo>
                  <a:pt x="2770" y="1626"/>
                </a:lnTo>
                <a:lnTo>
                  <a:pt x="2754" y="1650"/>
                </a:lnTo>
                <a:lnTo>
                  <a:pt x="2754" y="1650"/>
                </a:lnTo>
                <a:lnTo>
                  <a:pt x="2756" y="1644"/>
                </a:lnTo>
                <a:lnTo>
                  <a:pt x="2756" y="1646"/>
                </a:lnTo>
                <a:lnTo>
                  <a:pt x="2754" y="1648"/>
                </a:lnTo>
                <a:lnTo>
                  <a:pt x="2752" y="1648"/>
                </a:lnTo>
                <a:lnTo>
                  <a:pt x="2752" y="1648"/>
                </a:lnTo>
                <a:lnTo>
                  <a:pt x="2758" y="1638"/>
                </a:lnTo>
                <a:lnTo>
                  <a:pt x="2760" y="1634"/>
                </a:lnTo>
                <a:lnTo>
                  <a:pt x="2762" y="1632"/>
                </a:lnTo>
                <a:lnTo>
                  <a:pt x="2762" y="1632"/>
                </a:lnTo>
                <a:lnTo>
                  <a:pt x="2744" y="1658"/>
                </a:lnTo>
                <a:lnTo>
                  <a:pt x="2726" y="1684"/>
                </a:lnTo>
                <a:lnTo>
                  <a:pt x="2690" y="1730"/>
                </a:lnTo>
                <a:lnTo>
                  <a:pt x="2650" y="1774"/>
                </a:lnTo>
                <a:lnTo>
                  <a:pt x="2610" y="1816"/>
                </a:lnTo>
                <a:lnTo>
                  <a:pt x="2610" y="1816"/>
                </a:lnTo>
                <a:lnTo>
                  <a:pt x="2572" y="1852"/>
                </a:lnTo>
                <a:lnTo>
                  <a:pt x="2572" y="1852"/>
                </a:lnTo>
                <a:lnTo>
                  <a:pt x="2532" y="1886"/>
                </a:lnTo>
                <a:lnTo>
                  <a:pt x="2532" y="1886"/>
                </a:lnTo>
                <a:lnTo>
                  <a:pt x="2526" y="1892"/>
                </a:lnTo>
                <a:lnTo>
                  <a:pt x="2518" y="1900"/>
                </a:lnTo>
                <a:lnTo>
                  <a:pt x="2518" y="1900"/>
                </a:lnTo>
                <a:lnTo>
                  <a:pt x="2490" y="1922"/>
                </a:lnTo>
                <a:lnTo>
                  <a:pt x="2468" y="1940"/>
                </a:lnTo>
                <a:lnTo>
                  <a:pt x="2468" y="1940"/>
                </a:lnTo>
                <a:lnTo>
                  <a:pt x="2442" y="1954"/>
                </a:lnTo>
                <a:lnTo>
                  <a:pt x="2442" y="1954"/>
                </a:lnTo>
                <a:lnTo>
                  <a:pt x="2422" y="1972"/>
                </a:lnTo>
                <a:lnTo>
                  <a:pt x="2422" y="1972"/>
                </a:lnTo>
                <a:lnTo>
                  <a:pt x="2386" y="1994"/>
                </a:lnTo>
                <a:lnTo>
                  <a:pt x="2352" y="2014"/>
                </a:lnTo>
                <a:lnTo>
                  <a:pt x="2352" y="2014"/>
                </a:lnTo>
                <a:lnTo>
                  <a:pt x="2326" y="2032"/>
                </a:lnTo>
                <a:lnTo>
                  <a:pt x="2326" y="2032"/>
                </a:lnTo>
                <a:lnTo>
                  <a:pt x="2310" y="2040"/>
                </a:lnTo>
                <a:lnTo>
                  <a:pt x="2294" y="2048"/>
                </a:lnTo>
                <a:lnTo>
                  <a:pt x="2294" y="2048"/>
                </a:lnTo>
                <a:lnTo>
                  <a:pt x="2260" y="2066"/>
                </a:lnTo>
                <a:lnTo>
                  <a:pt x="2260" y="2066"/>
                </a:lnTo>
                <a:lnTo>
                  <a:pt x="2224" y="2082"/>
                </a:lnTo>
                <a:lnTo>
                  <a:pt x="2224" y="2082"/>
                </a:lnTo>
                <a:lnTo>
                  <a:pt x="2206" y="2090"/>
                </a:lnTo>
                <a:lnTo>
                  <a:pt x="2206" y="2090"/>
                </a:lnTo>
                <a:lnTo>
                  <a:pt x="2190" y="2098"/>
                </a:lnTo>
                <a:lnTo>
                  <a:pt x="2190" y="2098"/>
                </a:lnTo>
                <a:lnTo>
                  <a:pt x="2168" y="2108"/>
                </a:lnTo>
                <a:lnTo>
                  <a:pt x="2146" y="2120"/>
                </a:lnTo>
                <a:lnTo>
                  <a:pt x="2146" y="2120"/>
                </a:lnTo>
                <a:lnTo>
                  <a:pt x="2098" y="2136"/>
                </a:lnTo>
                <a:lnTo>
                  <a:pt x="2046" y="2154"/>
                </a:lnTo>
                <a:lnTo>
                  <a:pt x="1992" y="2172"/>
                </a:lnTo>
                <a:lnTo>
                  <a:pt x="1964" y="2180"/>
                </a:lnTo>
                <a:lnTo>
                  <a:pt x="1936" y="2186"/>
                </a:lnTo>
                <a:lnTo>
                  <a:pt x="1936" y="2186"/>
                </a:lnTo>
                <a:lnTo>
                  <a:pt x="1990" y="2170"/>
                </a:lnTo>
                <a:lnTo>
                  <a:pt x="2040" y="2154"/>
                </a:lnTo>
                <a:lnTo>
                  <a:pt x="2092" y="2136"/>
                </a:lnTo>
                <a:lnTo>
                  <a:pt x="2140" y="2116"/>
                </a:lnTo>
                <a:lnTo>
                  <a:pt x="2140" y="2116"/>
                </a:lnTo>
                <a:lnTo>
                  <a:pt x="2192" y="2094"/>
                </a:lnTo>
                <a:lnTo>
                  <a:pt x="2242" y="2072"/>
                </a:lnTo>
                <a:lnTo>
                  <a:pt x="2288" y="2048"/>
                </a:lnTo>
                <a:lnTo>
                  <a:pt x="2334" y="2022"/>
                </a:lnTo>
                <a:lnTo>
                  <a:pt x="2334" y="2022"/>
                </a:lnTo>
                <a:lnTo>
                  <a:pt x="2360" y="2006"/>
                </a:lnTo>
                <a:lnTo>
                  <a:pt x="2360" y="2006"/>
                </a:lnTo>
                <a:lnTo>
                  <a:pt x="2408" y="1974"/>
                </a:lnTo>
                <a:lnTo>
                  <a:pt x="2456" y="1940"/>
                </a:lnTo>
                <a:lnTo>
                  <a:pt x="2502" y="1906"/>
                </a:lnTo>
                <a:lnTo>
                  <a:pt x="2546" y="1868"/>
                </a:lnTo>
                <a:lnTo>
                  <a:pt x="2546" y="1868"/>
                </a:lnTo>
                <a:lnTo>
                  <a:pt x="2590" y="1828"/>
                </a:lnTo>
                <a:lnTo>
                  <a:pt x="2632" y="1786"/>
                </a:lnTo>
                <a:lnTo>
                  <a:pt x="2670" y="1740"/>
                </a:lnTo>
                <a:lnTo>
                  <a:pt x="2708" y="1692"/>
                </a:lnTo>
                <a:lnTo>
                  <a:pt x="2708" y="1692"/>
                </a:lnTo>
                <a:lnTo>
                  <a:pt x="2744" y="1642"/>
                </a:lnTo>
                <a:lnTo>
                  <a:pt x="2776" y="1588"/>
                </a:lnTo>
                <a:lnTo>
                  <a:pt x="2776" y="1588"/>
                </a:lnTo>
                <a:lnTo>
                  <a:pt x="2792" y="1560"/>
                </a:lnTo>
                <a:lnTo>
                  <a:pt x="2792" y="1560"/>
                </a:lnTo>
                <a:lnTo>
                  <a:pt x="2806" y="1532"/>
                </a:lnTo>
                <a:lnTo>
                  <a:pt x="2806" y="1532"/>
                </a:lnTo>
                <a:lnTo>
                  <a:pt x="2820" y="1502"/>
                </a:lnTo>
                <a:lnTo>
                  <a:pt x="2820" y="1502"/>
                </a:lnTo>
                <a:lnTo>
                  <a:pt x="2834" y="1472"/>
                </a:lnTo>
                <a:lnTo>
                  <a:pt x="2834" y="1472"/>
                </a:lnTo>
                <a:lnTo>
                  <a:pt x="2856" y="1408"/>
                </a:lnTo>
                <a:lnTo>
                  <a:pt x="2866" y="1376"/>
                </a:lnTo>
                <a:lnTo>
                  <a:pt x="2874" y="1342"/>
                </a:lnTo>
                <a:lnTo>
                  <a:pt x="2882" y="1308"/>
                </a:lnTo>
                <a:lnTo>
                  <a:pt x="2888" y="1272"/>
                </a:lnTo>
                <a:lnTo>
                  <a:pt x="2894" y="1238"/>
                </a:lnTo>
                <a:lnTo>
                  <a:pt x="2896" y="1200"/>
                </a:lnTo>
                <a:lnTo>
                  <a:pt x="2896" y="1200"/>
                </a:lnTo>
                <a:lnTo>
                  <a:pt x="2890" y="1174"/>
                </a:lnTo>
                <a:lnTo>
                  <a:pt x="2882" y="1152"/>
                </a:lnTo>
                <a:lnTo>
                  <a:pt x="2882" y="1152"/>
                </a:lnTo>
                <a:lnTo>
                  <a:pt x="2880" y="1152"/>
                </a:lnTo>
                <a:lnTo>
                  <a:pt x="2880" y="1152"/>
                </a:lnTo>
                <a:lnTo>
                  <a:pt x="2880" y="1136"/>
                </a:lnTo>
                <a:lnTo>
                  <a:pt x="2880" y="1136"/>
                </a:lnTo>
                <a:lnTo>
                  <a:pt x="2878" y="1090"/>
                </a:lnTo>
                <a:lnTo>
                  <a:pt x="2876" y="1044"/>
                </a:lnTo>
                <a:lnTo>
                  <a:pt x="2868" y="998"/>
                </a:lnTo>
                <a:lnTo>
                  <a:pt x="2860" y="952"/>
                </a:lnTo>
                <a:lnTo>
                  <a:pt x="2860" y="952"/>
                </a:lnTo>
                <a:lnTo>
                  <a:pt x="2858" y="940"/>
                </a:lnTo>
                <a:lnTo>
                  <a:pt x="2858" y="940"/>
                </a:lnTo>
                <a:lnTo>
                  <a:pt x="2856" y="928"/>
                </a:lnTo>
                <a:lnTo>
                  <a:pt x="2856" y="928"/>
                </a:lnTo>
                <a:lnTo>
                  <a:pt x="2852" y="914"/>
                </a:lnTo>
                <a:lnTo>
                  <a:pt x="2852" y="914"/>
                </a:lnTo>
                <a:lnTo>
                  <a:pt x="2844" y="888"/>
                </a:lnTo>
                <a:lnTo>
                  <a:pt x="2844" y="888"/>
                </a:lnTo>
                <a:lnTo>
                  <a:pt x="2826" y="834"/>
                </a:lnTo>
                <a:lnTo>
                  <a:pt x="2804" y="782"/>
                </a:lnTo>
                <a:lnTo>
                  <a:pt x="2804" y="782"/>
                </a:lnTo>
                <a:lnTo>
                  <a:pt x="2784" y="736"/>
                </a:lnTo>
                <a:lnTo>
                  <a:pt x="2760" y="694"/>
                </a:lnTo>
                <a:lnTo>
                  <a:pt x="2736" y="652"/>
                </a:lnTo>
                <a:lnTo>
                  <a:pt x="2710" y="612"/>
                </a:lnTo>
                <a:lnTo>
                  <a:pt x="2710" y="612"/>
                </a:lnTo>
                <a:lnTo>
                  <a:pt x="2682" y="576"/>
                </a:lnTo>
                <a:lnTo>
                  <a:pt x="2682" y="576"/>
                </a:lnTo>
                <a:lnTo>
                  <a:pt x="2654" y="542"/>
                </a:lnTo>
                <a:lnTo>
                  <a:pt x="2654" y="542"/>
                </a:lnTo>
                <a:lnTo>
                  <a:pt x="2640" y="524"/>
                </a:lnTo>
                <a:lnTo>
                  <a:pt x="2626" y="510"/>
                </a:lnTo>
                <a:lnTo>
                  <a:pt x="2626" y="510"/>
                </a:lnTo>
                <a:lnTo>
                  <a:pt x="2612" y="494"/>
                </a:lnTo>
                <a:lnTo>
                  <a:pt x="2598" y="480"/>
                </a:lnTo>
                <a:lnTo>
                  <a:pt x="2598" y="480"/>
                </a:lnTo>
                <a:lnTo>
                  <a:pt x="2606" y="486"/>
                </a:lnTo>
                <a:lnTo>
                  <a:pt x="2610" y="488"/>
                </a:lnTo>
                <a:lnTo>
                  <a:pt x="2610" y="488"/>
                </a:lnTo>
                <a:lnTo>
                  <a:pt x="2610" y="486"/>
                </a:lnTo>
                <a:lnTo>
                  <a:pt x="2610" y="486"/>
                </a:lnTo>
                <a:lnTo>
                  <a:pt x="2610" y="480"/>
                </a:lnTo>
                <a:lnTo>
                  <a:pt x="2608" y="474"/>
                </a:lnTo>
                <a:lnTo>
                  <a:pt x="2600" y="458"/>
                </a:lnTo>
                <a:lnTo>
                  <a:pt x="2600" y="458"/>
                </a:lnTo>
                <a:lnTo>
                  <a:pt x="2590" y="444"/>
                </a:lnTo>
                <a:lnTo>
                  <a:pt x="2582" y="434"/>
                </a:lnTo>
                <a:lnTo>
                  <a:pt x="2578" y="424"/>
                </a:lnTo>
                <a:lnTo>
                  <a:pt x="2570" y="414"/>
                </a:lnTo>
                <a:lnTo>
                  <a:pt x="2570" y="414"/>
                </a:lnTo>
                <a:lnTo>
                  <a:pt x="2544" y="384"/>
                </a:lnTo>
                <a:lnTo>
                  <a:pt x="2544" y="384"/>
                </a:lnTo>
                <a:lnTo>
                  <a:pt x="2510" y="354"/>
                </a:lnTo>
                <a:lnTo>
                  <a:pt x="2510" y="354"/>
                </a:lnTo>
                <a:lnTo>
                  <a:pt x="2492" y="336"/>
                </a:lnTo>
                <a:lnTo>
                  <a:pt x="2492" y="336"/>
                </a:lnTo>
                <a:lnTo>
                  <a:pt x="2472" y="320"/>
                </a:lnTo>
                <a:lnTo>
                  <a:pt x="2472" y="320"/>
                </a:lnTo>
                <a:lnTo>
                  <a:pt x="2452" y="304"/>
                </a:lnTo>
                <a:lnTo>
                  <a:pt x="2430" y="288"/>
                </a:lnTo>
                <a:lnTo>
                  <a:pt x="2430" y="288"/>
                </a:lnTo>
                <a:lnTo>
                  <a:pt x="2408" y="272"/>
                </a:lnTo>
                <a:lnTo>
                  <a:pt x="2384" y="256"/>
                </a:lnTo>
                <a:lnTo>
                  <a:pt x="2384" y="256"/>
                </a:lnTo>
                <a:lnTo>
                  <a:pt x="2338" y="226"/>
                </a:lnTo>
                <a:lnTo>
                  <a:pt x="2338" y="226"/>
                </a:lnTo>
                <a:lnTo>
                  <a:pt x="2290" y="200"/>
                </a:lnTo>
                <a:lnTo>
                  <a:pt x="2290" y="200"/>
                </a:lnTo>
                <a:lnTo>
                  <a:pt x="2242" y="176"/>
                </a:lnTo>
                <a:lnTo>
                  <a:pt x="2242" y="176"/>
                </a:lnTo>
                <a:lnTo>
                  <a:pt x="2228" y="166"/>
                </a:lnTo>
                <a:lnTo>
                  <a:pt x="2210" y="158"/>
                </a:lnTo>
                <a:lnTo>
                  <a:pt x="2172" y="140"/>
                </a:lnTo>
                <a:lnTo>
                  <a:pt x="2172" y="140"/>
                </a:lnTo>
                <a:lnTo>
                  <a:pt x="2130" y="124"/>
                </a:lnTo>
                <a:lnTo>
                  <a:pt x="2130" y="124"/>
                </a:lnTo>
                <a:lnTo>
                  <a:pt x="2090" y="110"/>
                </a:lnTo>
                <a:lnTo>
                  <a:pt x="2090" y="110"/>
                </a:lnTo>
                <a:lnTo>
                  <a:pt x="2038" y="90"/>
                </a:lnTo>
                <a:lnTo>
                  <a:pt x="1984" y="72"/>
                </a:lnTo>
                <a:lnTo>
                  <a:pt x="1928" y="58"/>
                </a:lnTo>
                <a:lnTo>
                  <a:pt x="1876" y="46"/>
                </a:lnTo>
                <a:lnTo>
                  <a:pt x="1876" y="46"/>
                </a:lnTo>
                <a:lnTo>
                  <a:pt x="1826" y="34"/>
                </a:lnTo>
                <a:lnTo>
                  <a:pt x="1776" y="26"/>
                </a:lnTo>
                <a:lnTo>
                  <a:pt x="1726" y="18"/>
                </a:lnTo>
                <a:lnTo>
                  <a:pt x="1674" y="14"/>
                </a:lnTo>
                <a:lnTo>
                  <a:pt x="1674" y="14"/>
                </a:lnTo>
                <a:lnTo>
                  <a:pt x="1626" y="8"/>
                </a:lnTo>
                <a:lnTo>
                  <a:pt x="1626" y="8"/>
                </a:lnTo>
                <a:lnTo>
                  <a:pt x="1576" y="4"/>
                </a:lnTo>
                <a:lnTo>
                  <a:pt x="1576" y="4"/>
                </a:lnTo>
                <a:lnTo>
                  <a:pt x="1528" y="2"/>
                </a:lnTo>
                <a:lnTo>
                  <a:pt x="1480" y="0"/>
                </a:lnTo>
                <a:lnTo>
                  <a:pt x="1480" y="0"/>
                </a:lnTo>
                <a:lnTo>
                  <a:pt x="1442" y="2"/>
                </a:lnTo>
                <a:lnTo>
                  <a:pt x="1442" y="2"/>
                </a:lnTo>
                <a:lnTo>
                  <a:pt x="1390" y="2"/>
                </a:lnTo>
                <a:lnTo>
                  <a:pt x="1390" y="2"/>
                </a:lnTo>
                <a:lnTo>
                  <a:pt x="1332" y="6"/>
                </a:lnTo>
                <a:lnTo>
                  <a:pt x="1276" y="12"/>
                </a:lnTo>
                <a:lnTo>
                  <a:pt x="1220" y="18"/>
                </a:lnTo>
                <a:lnTo>
                  <a:pt x="1164" y="26"/>
                </a:lnTo>
                <a:lnTo>
                  <a:pt x="1164" y="26"/>
                </a:lnTo>
                <a:lnTo>
                  <a:pt x="1112" y="36"/>
                </a:lnTo>
                <a:lnTo>
                  <a:pt x="1112" y="36"/>
                </a:lnTo>
                <a:lnTo>
                  <a:pt x="1062" y="48"/>
                </a:lnTo>
                <a:lnTo>
                  <a:pt x="1062" y="48"/>
                </a:lnTo>
                <a:lnTo>
                  <a:pt x="1038" y="52"/>
                </a:lnTo>
                <a:lnTo>
                  <a:pt x="1038" y="52"/>
                </a:lnTo>
                <a:lnTo>
                  <a:pt x="1016" y="58"/>
                </a:lnTo>
                <a:lnTo>
                  <a:pt x="1016" y="58"/>
                </a:lnTo>
                <a:lnTo>
                  <a:pt x="972" y="68"/>
                </a:lnTo>
                <a:lnTo>
                  <a:pt x="972" y="68"/>
                </a:lnTo>
                <a:lnTo>
                  <a:pt x="920" y="84"/>
                </a:lnTo>
                <a:lnTo>
                  <a:pt x="868" y="102"/>
                </a:lnTo>
                <a:lnTo>
                  <a:pt x="818" y="122"/>
                </a:lnTo>
                <a:lnTo>
                  <a:pt x="766" y="142"/>
                </a:lnTo>
                <a:lnTo>
                  <a:pt x="766" y="142"/>
                </a:lnTo>
                <a:lnTo>
                  <a:pt x="714" y="164"/>
                </a:lnTo>
                <a:lnTo>
                  <a:pt x="664" y="190"/>
                </a:lnTo>
                <a:lnTo>
                  <a:pt x="616" y="216"/>
                </a:lnTo>
                <a:lnTo>
                  <a:pt x="566" y="244"/>
                </a:lnTo>
                <a:lnTo>
                  <a:pt x="566" y="244"/>
                </a:lnTo>
                <a:lnTo>
                  <a:pt x="518" y="274"/>
                </a:lnTo>
                <a:lnTo>
                  <a:pt x="472" y="306"/>
                </a:lnTo>
                <a:lnTo>
                  <a:pt x="426" y="340"/>
                </a:lnTo>
                <a:lnTo>
                  <a:pt x="382" y="376"/>
                </a:lnTo>
                <a:lnTo>
                  <a:pt x="338" y="414"/>
                </a:lnTo>
                <a:lnTo>
                  <a:pt x="296" y="456"/>
                </a:lnTo>
                <a:lnTo>
                  <a:pt x="256" y="498"/>
                </a:lnTo>
                <a:lnTo>
                  <a:pt x="220" y="542"/>
                </a:lnTo>
                <a:lnTo>
                  <a:pt x="220" y="542"/>
                </a:lnTo>
                <a:lnTo>
                  <a:pt x="184" y="590"/>
                </a:lnTo>
                <a:lnTo>
                  <a:pt x="150" y="638"/>
                </a:lnTo>
                <a:lnTo>
                  <a:pt x="120" y="688"/>
                </a:lnTo>
                <a:lnTo>
                  <a:pt x="92" y="742"/>
                </a:lnTo>
                <a:lnTo>
                  <a:pt x="92" y="742"/>
                </a:lnTo>
                <a:lnTo>
                  <a:pt x="68" y="796"/>
                </a:lnTo>
                <a:lnTo>
                  <a:pt x="48" y="852"/>
                </a:lnTo>
                <a:lnTo>
                  <a:pt x="30" y="908"/>
                </a:lnTo>
                <a:lnTo>
                  <a:pt x="16" y="966"/>
                </a:lnTo>
                <a:lnTo>
                  <a:pt x="16" y="966"/>
                </a:lnTo>
                <a:lnTo>
                  <a:pt x="6" y="1026"/>
                </a:lnTo>
                <a:lnTo>
                  <a:pt x="2" y="1086"/>
                </a:lnTo>
                <a:lnTo>
                  <a:pt x="0" y="1146"/>
                </a:lnTo>
                <a:lnTo>
                  <a:pt x="2" y="1206"/>
                </a:lnTo>
                <a:lnTo>
                  <a:pt x="2" y="1206"/>
                </a:lnTo>
                <a:lnTo>
                  <a:pt x="8" y="1266"/>
                </a:lnTo>
                <a:lnTo>
                  <a:pt x="18" y="1324"/>
                </a:lnTo>
                <a:lnTo>
                  <a:pt x="34" y="1382"/>
                </a:lnTo>
                <a:lnTo>
                  <a:pt x="52" y="1440"/>
                </a:lnTo>
                <a:lnTo>
                  <a:pt x="52" y="1440"/>
                </a:lnTo>
                <a:lnTo>
                  <a:pt x="58" y="1452"/>
                </a:lnTo>
                <a:lnTo>
                  <a:pt x="66" y="1470"/>
                </a:lnTo>
                <a:lnTo>
                  <a:pt x="66" y="1470"/>
                </a:lnTo>
                <a:lnTo>
                  <a:pt x="82" y="1512"/>
                </a:lnTo>
                <a:lnTo>
                  <a:pt x="82" y="1512"/>
                </a:lnTo>
                <a:lnTo>
                  <a:pt x="92" y="1534"/>
                </a:lnTo>
                <a:lnTo>
                  <a:pt x="104" y="1556"/>
                </a:lnTo>
                <a:lnTo>
                  <a:pt x="104" y="1556"/>
                </a:lnTo>
                <a:lnTo>
                  <a:pt x="114" y="1576"/>
                </a:lnTo>
                <a:lnTo>
                  <a:pt x="114" y="1576"/>
                </a:lnTo>
                <a:lnTo>
                  <a:pt x="124" y="1594"/>
                </a:lnTo>
                <a:lnTo>
                  <a:pt x="124" y="1594"/>
                </a:lnTo>
                <a:lnTo>
                  <a:pt x="124" y="1586"/>
                </a:lnTo>
                <a:lnTo>
                  <a:pt x="120" y="1576"/>
                </a:lnTo>
                <a:lnTo>
                  <a:pt x="120" y="1576"/>
                </a:lnTo>
                <a:lnTo>
                  <a:pt x="110" y="1552"/>
                </a:lnTo>
                <a:lnTo>
                  <a:pt x="110" y="1552"/>
                </a:lnTo>
                <a:lnTo>
                  <a:pt x="120" y="1568"/>
                </a:lnTo>
                <a:lnTo>
                  <a:pt x="120" y="1568"/>
                </a:lnTo>
                <a:lnTo>
                  <a:pt x="114" y="1554"/>
                </a:lnTo>
                <a:lnTo>
                  <a:pt x="108" y="1538"/>
                </a:lnTo>
                <a:lnTo>
                  <a:pt x="108" y="1538"/>
                </a:lnTo>
                <a:lnTo>
                  <a:pt x="102" y="1520"/>
                </a:lnTo>
                <a:lnTo>
                  <a:pt x="102" y="1520"/>
                </a:lnTo>
                <a:lnTo>
                  <a:pt x="96" y="1504"/>
                </a:lnTo>
                <a:lnTo>
                  <a:pt x="96" y="1504"/>
                </a:lnTo>
                <a:lnTo>
                  <a:pt x="100" y="1510"/>
                </a:lnTo>
                <a:lnTo>
                  <a:pt x="102" y="1512"/>
                </a:lnTo>
                <a:lnTo>
                  <a:pt x="102" y="1512"/>
                </a:lnTo>
                <a:lnTo>
                  <a:pt x="102" y="1512"/>
                </a:lnTo>
                <a:lnTo>
                  <a:pt x="88" y="1476"/>
                </a:lnTo>
                <a:lnTo>
                  <a:pt x="88" y="1476"/>
                </a:lnTo>
                <a:lnTo>
                  <a:pt x="76" y="1440"/>
                </a:lnTo>
                <a:lnTo>
                  <a:pt x="76" y="1440"/>
                </a:lnTo>
                <a:lnTo>
                  <a:pt x="66" y="1408"/>
                </a:lnTo>
                <a:lnTo>
                  <a:pt x="58" y="1372"/>
                </a:lnTo>
                <a:lnTo>
                  <a:pt x="58" y="1372"/>
                </a:lnTo>
                <a:lnTo>
                  <a:pt x="60" y="1378"/>
                </a:lnTo>
                <a:lnTo>
                  <a:pt x="60" y="1378"/>
                </a:lnTo>
                <a:lnTo>
                  <a:pt x="60" y="1374"/>
                </a:lnTo>
                <a:lnTo>
                  <a:pt x="60" y="1370"/>
                </a:lnTo>
                <a:lnTo>
                  <a:pt x="60" y="1370"/>
                </a:lnTo>
                <a:lnTo>
                  <a:pt x="64" y="1386"/>
                </a:lnTo>
                <a:lnTo>
                  <a:pt x="66" y="1392"/>
                </a:lnTo>
                <a:lnTo>
                  <a:pt x="68" y="1394"/>
                </a:lnTo>
                <a:lnTo>
                  <a:pt x="68" y="1394"/>
                </a:lnTo>
                <a:lnTo>
                  <a:pt x="62" y="1374"/>
                </a:lnTo>
                <a:lnTo>
                  <a:pt x="62" y="1374"/>
                </a:lnTo>
                <a:lnTo>
                  <a:pt x="58" y="1356"/>
                </a:lnTo>
                <a:lnTo>
                  <a:pt x="58" y="1356"/>
                </a:lnTo>
                <a:lnTo>
                  <a:pt x="50" y="1318"/>
                </a:lnTo>
                <a:lnTo>
                  <a:pt x="50" y="1318"/>
                </a:lnTo>
                <a:lnTo>
                  <a:pt x="44" y="1280"/>
                </a:lnTo>
                <a:lnTo>
                  <a:pt x="44" y="1280"/>
                </a:lnTo>
                <a:lnTo>
                  <a:pt x="40" y="1244"/>
                </a:lnTo>
                <a:lnTo>
                  <a:pt x="40" y="1244"/>
                </a:lnTo>
                <a:lnTo>
                  <a:pt x="38" y="1206"/>
                </a:lnTo>
                <a:lnTo>
                  <a:pt x="38" y="1206"/>
                </a:lnTo>
                <a:lnTo>
                  <a:pt x="38" y="1204"/>
                </a:lnTo>
                <a:lnTo>
                  <a:pt x="38" y="1204"/>
                </a:lnTo>
                <a:lnTo>
                  <a:pt x="42" y="1252"/>
                </a:lnTo>
                <a:lnTo>
                  <a:pt x="50" y="1302"/>
                </a:lnTo>
                <a:lnTo>
                  <a:pt x="62" y="1348"/>
                </a:lnTo>
                <a:lnTo>
                  <a:pt x="74" y="1396"/>
                </a:lnTo>
                <a:lnTo>
                  <a:pt x="90" y="1444"/>
                </a:lnTo>
                <a:lnTo>
                  <a:pt x="108" y="1490"/>
                </a:lnTo>
                <a:lnTo>
                  <a:pt x="130" y="1538"/>
                </a:lnTo>
                <a:lnTo>
                  <a:pt x="154" y="1584"/>
                </a:lnTo>
                <a:lnTo>
                  <a:pt x="182" y="1630"/>
                </a:lnTo>
                <a:lnTo>
                  <a:pt x="212" y="1676"/>
                </a:lnTo>
                <a:lnTo>
                  <a:pt x="244" y="1722"/>
                </a:lnTo>
                <a:lnTo>
                  <a:pt x="280" y="1766"/>
                </a:lnTo>
                <a:lnTo>
                  <a:pt x="318" y="1812"/>
                </a:lnTo>
                <a:lnTo>
                  <a:pt x="358" y="1858"/>
                </a:lnTo>
                <a:lnTo>
                  <a:pt x="402" y="1902"/>
                </a:lnTo>
                <a:lnTo>
                  <a:pt x="448" y="1948"/>
                </a:lnTo>
                <a:lnTo>
                  <a:pt x="448" y="1948"/>
                </a:lnTo>
                <a:lnTo>
                  <a:pt x="434" y="1974"/>
                </a:lnTo>
                <a:lnTo>
                  <a:pt x="418" y="1998"/>
                </a:lnTo>
                <a:lnTo>
                  <a:pt x="388" y="2044"/>
                </a:lnTo>
                <a:lnTo>
                  <a:pt x="388" y="2044"/>
                </a:lnTo>
                <a:lnTo>
                  <a:pt x="410" y="1998"/>
                </a:lnTo>
                <a:lnTo>
                  <a:pt x="418" y="1978"/>
                </a:lnTo>
                <a:lnTo>
                  <a:pt x="420" y="1966"/>
                </a:lnTo>
                <a:lnTo>
                  <a:pt x="420" y="1966"/>
                </a:lnTo>
                <a:lnTo>
                  <a:pt x="414" y="1968"/>
                </a:lnTo>
                <a:lnTo>
                  <a:pt x="410" y="1966"/>
                </a:lnTo>
                <a:lnTo>
                  <a:pt x="408" y="1962"/>
                </a:lnTo>
                <a:lnTo>
                  <a:pt x="408" y="1954"/>
                </a:lnTo>
                <a:lnTo>
                  <a:pt x="408" y="1954"/>
                </a:lnTo>
                <a:lnTo>
                  <a:pt x="396" y="1966"/>
                </a:lnTo>
                <a:lnTo>
                  <a:pt x="386" y="1970"/>
                </a:lnTo>
                <a:lnTo>
                  <a:pt x="378" y="1976"/>
                </a:lnTo>
                <a:lnTo>
                  <a:pt x="366" y="1988"/>
                </a:lnTo>
                <a:lnTo>
                  <a:pt x="366" y="1988"/>
                </a:lnTo>
                <a:lnTo>
                  <a:pt x="346" y="2016"/>
                </a:lnTo>
                <a:lnTo>
                  <a:pt x="324" y="2050"/>
                </a:lnTo>
                <a:lnTo>
                  <a:pt x="276" y="2128"/>
                </a:lnTo>
                <a:lnTo>
                  <a:pt x="276" y="2128"/>
                </a:lnTo>
                <a:lnTo>
                  <a:pt x="198" y="2258"/>
                </a:lnTo>
                <a:lnTo>
                  <a:pt x="198" y="2258"/>
                </a:lnTo>
                <a:lnTo>
                  <a:pt x="186" y="2276"/>
                </a:lnTo>
                <a:lnTo>
                  <a:pt x="180" y="2288"/>
                </a:lnTo>
                <a:lnTo>
                  <a:pt x="180" y="2288"/>
                </a:lnTo>
                <a:lnTo>
                  <a:pt x="176" y="2298"/>
                </a:lnTo>
                <a:lnTo>
                  <a:pt x="176" y="2298"/>
                </a:lnTo>
                <a:lnTo>
                  <a:pt x="172" y="2308"/>
                </a:lnTo>
                <a:lnTo>
                  <a:pt x="170" y="2320"/>
                </a:lnTo>
                <a:lnTo>
                  <a:pt x="170" y="2330"/>
                </a:lnTo>
                <a:lnTo>
                  <a:pt x="172" y="2342"/>
                </a:lnTo>
                <a:lnTo>
                  <a:pt x="172" y="2342"/>
                </a:lnTo>
                <a:lnTo>
                  <a:pt x="174" y="2352"/>
                </a:lnTo>
                <a:lnTo>
                  <a:pt x="178" y="2362"/>
                </a:lnTo>
                <a:lnTo>
                  <a:pt x="182" y="2370"/>
                </a:lnTo>
                <a:lnTo>
                  <a:pt x="188" y="2380"/>
                </a:lnTo>
                <a:lnTo>
                  <a:pt x="188" y="2380"/>
                </a:lnTo>
                <a:lnTo>
                  <a:pt x="196" y="2388"/>
                </a:lnTo>
                <a:lnTo>
                  <a:pt x="202" y="2394"/>
                </a:lnTo>
                <a:lnTo>
                  <a:pt x="220" y="2404"/>
                </a:lnTo>
                <a:lnTo>
                  <a:pt x="220" y="2404"/>
                </a:lnTo>
                <a:lnTo>
                  <a:pt x="216" y="2404"/>
                </a:lnTo>
                <a:lnTo>
                  <a:pt x="210" y="2400"/>
                </a:lnTo>
                <a:lnTo>
                  <a:pt x="206" y="2400"/>
                </a:lnTo>
                <a:lnTo>
                  <a:pt x="206" y="2400"/>
                </a:lnTo>
                <a:lnTo>
                  <a:pt x="206" y="2400"/>
                </a:lnTo>
                <a:lnTo>
                  <a:pt x="206" y="2400"/>
                </a:lnTo>
                <a:lnTo>
                  <a:pt x="208" y="2406"/>
                </a:lnTo>
                <a:lnTo>
                  <a:pt x="212" y="2414"/>
                </a:lnTo>
                <a:lnTo>
                  <a:pt x="218" y="2420"/>
                </a:lnTo>
                <a:lnTo>
                  <a:pt x="226" y="2426"/>
                </a:lnTo>
                <a:lnTo>
                  <a:pt x="226" y="2426"/>
                </a:lnTo>
                <a:lnTo>
                  <a:pt x="232" y="2428"/>
                </a:lnTo>
                <a:lnTo>
                  <a:pt x="232" y="2428"/>
                </a:lnTo>
                <a:lnTo>
                  <a:pt x="236" y="2430"/>
                </a:lnTo>
                <a:lnTo>
                  <a:pt x="236" y="2430"/>
                </a:lnTo>
                <a:lnTo>
                  <a:pt x="244" y="2432"/>
                </a:lnTo>
                <a:lnTo>
                  <a:pt x="244" y="2432"/>
                </a:lnTo>
                <a:lnTo>
                  <a:pt x="258" y="2436"/>
                </a:lnTo>
                <a:lnTo>
                  <a:pt x="258" y="2436"/>
                </a:lnTo>
                <a:lnTo>
                  <a:pt x="270" y="2438"/>
                </a:lnTo>
                <a:lnTo>
                  <a:pt x="270" y="2438"/>
                </a:lnTo>
                <a:lnTo>
                  <a:pt x="278" y="2438"/>
                </a:lnTo>
                <a:lnTo>
                  <a:pt x="278" y="2438"/>
                </a:lnTo>
                <a:lnTo>
                  <a:pt x="286" y="2436"/>
                </a:lnTo>
                <a:lnTo>
                  <a:pt x="286" y="2436"/>
                </a:lnTo>
                <a:lnTo>
                  <a:pt x="310" y="2432"/>
                </a:lnTo>
                <a:lnTo>
                  <a:pt x="310" y="2432"/>
                </a:lnTo>
                <a:lnTo>
                  <a:pt x="320" y="2430"/>
                </a:lnTo>
                <a:lnTo>
                  <a:pt x="320" y="2430"/>
                </a:lnTo>
                <a:lnTo>
                  <a:pt x="328" y="2430"/>
                </a:lnTo>
                <a:lnTo>
                  <a:pt x="328" y="2430"/>
                </a:lnTo>
                <a:lnTo>
                  <a:pt x="362" y="2422"/>
                </a:lnTo>
                <a:lnTo>
                  <a:pt x="362" y="2422"/>
                </a:lnTo>
                <a:lnTo>
                  <a:pt x="438" y="2404"/>
                </a:lnTo>
                <a:lnTo>
                  <a:pt x="438" y="2404"/>
                </a:lnTo>
                <a:lnTo>
                  <a:pt x="520" y="2380"/>
                </a:lnTo>
                <a:lnTo>
                  <a:pt x="600" y="2356"/>
                </a:lnTo>
                <a:lnTo>
                  <a:pt x="600" y="2356"/>
                </a:lnTo>
                <a:lnTo>
                  <a:pt x="628" y="2350"/>
                </a:lnTo>
                <a:lnTo>
                  <a:pt x="658" y="2340"/>
                </a:lnTo>
                <a:lnTo>
                  <a:pt x="722" y="2320"/>
                </a:lnTo>
                <a:lnTo>
                  <a:pt x="722" y="2320"/>
                </a:lnTo>
                <a:lnTo>
                  <a:pt x="806" y="2294"/>
                </a:lnTo>
                <a:lnTo>
                  <a:pt x="846" y="2282"/>
                </a:lnTo>
                <a:lnTo>
                  <a:pt x="888" y="2268"/>
                </a:lnTo>
                <a:lnTo>
                  <a:pt x="888" y="2268"/>
                </a:lnTo>
                <a:lnTo>
                  <a:pt x="926" y="2258"/>
                </a:lnTo>
                <a:lnTo>
                  <a:pt x="962" y="2246"/>
                </a:lnTo>
                <a:lnTo>
                  <a:pt x="962" y="2246"/>
                </a:lnTo>
                <a:lnTo>
                  <a:pt x="980" y="2240"/>
                </a:lnTo>
                <a:lnTo>
                  <a:pt x="980" y="2240"/>
                </a:lnTo>
                <a:lnTo>
                  <a:pt x="990" y="2236"/>
                </a:lnTo>
                <a:lnTo>
                  <a:pt x="994" y="2236"/>
                </a:lnTo>
                <a:lnTo>
                  <a:pt x="994" y="2236"/>
                </a:lnTo>
                <a:lnTo>
                  <a:pt x="994" y="2236"/>
                </a:lnTo>
                <a:lnTo>
                  <a:pt x="994" y="2234"/>
                </a:lnTo>
                <a:lnTo>
                  <a:pt x="994" y="2234"/>
                </a:lnTo>
                <a:lnTo>
                  <a:pt x="994" y="2234"/>
                </a:lnTo>
                <a:lnTo>
                  <a:pt x="994" y="2234"/>
                </a:lnTo>
                <a:lnTo>
                  <a:pt x="994" y="2234"/>
                </a:lnTo>
                <a:lnTo>
                  <a:pt x="994" y="2234"/>
                </a:lnTo>
                <a:lnTo>
                  <a:pt x="996" y="2234"/>
                </a:lnTo>
                <a:lnTo>
                  <a:pt x="998" y="2234"/>
                </a:lnTo>
                <a:lnTo>
                  <a:pt x="998" y="2234"/>
                </a:lnTo>
                <a:lnTo>
                  <a:pt x="1036" y="2246"/>
                </a:lnTo>
                <a:lnTo>
                  <a:pt x="1074" y="2254"/>
                </a:lnTo>
                <a:lnTo>
                  <a:pt x="1152" y="2270"/>
                </a:lnTo>
                <a:lnTo>
                  <a:pt x="1152" y="2270"/>
                </a:lnTo>
                <a:lnTo>
                  <a:pt x="1164" y="2272"/>
                </a:lnTo>
                <a:lnTo>
                  <a:pt x="1182" y="2274"/>
                </a:lnTo>
                <a:lnTo>
                  <a:pt x="1224" y="2280"/>
                </a:lnTo>
                <a:lnTo>
                  <a:pt x="1224" y="2280"/>
                </a:lnTo>
                <a:lnTo>
                  <a:pt x="1268" y="2286"/>
                </a:lnTo>
                <a:lnTo>
                  <a:pt x="1314" y="2288"/>
                </a:lnTo>
                <a:lnTo>
                  <a:pt x="1404" y="2294"/>
                </a:lnTo>
                <a:lnTo>
                  <a:pt x="1404" y="2294"/>
                </a:lnTo>
                <a:lnTo>
                  <a:pt x="1448" y="2294"/>
                </a:lnTo>
                <a:lnTo>
                  <a:pt x="1488" y="2294"/>
                </a:lnTo>
                <a:lnTo>
                  <a:pt x="1488" y="2294"/>
                </a:lnTo>
                <a:lnTo>
                  <a:pt x="1526" y="2292"/>
                </a:lnTo>
                <a:lnTo>
                  <a:pt x="1562" y="2292"/>
                </a:lnTo>
                <a:lnTo>
                  <a:pt x="1562" y="2292"/>
                </a:lnTo>
                <a:lnTo>
                  <a:pt x="1648" y="2286"/>
                </a:lnTo>
                <a:lnTo>
                  <a:pt x="1736" y="2274"/>
                </a:lnTo>
                <a:lnTo>
                  <a:pt x="1824" y="2260"/>
                </a:lnTo>
                <a:lnTo>
                  <a:pt x="1912" y="2240"/>
                </a:lnTo>
                <a:lnTo>
                  <a:pt x="1912" y="2240"/>
                </a:lnTo>
                <a:lnTo>
                  <a:pt x="1998" y="2216"/>
                </a:lnTo>
                <a:lnTo>
                  <a:pt x="2086" y="2188"/>
                </a:lnTo>
                <a:lnTo>
                  <a:pt x="2128" y="2172"/>
                </a:lnTo>
                <a:lnTo>
                  <a:pt x="2170" y="2156"/>
                </a:lnTo>
                <a:lnTo>
                  <a:pt x="2212" y="2138"/>
                </a:lnTo>
                <a:lnTo>
                  <a:pt x="2254" y="2118"/>
                </a:lnTo>
                <a:lnTo>
                  <a:pt x="2254" y="2118"/>
                </a:lnTo>
                <a:lnTo>
                  <a:pt x="2296" y="2096"/>
                </a:lnTo>
                <a:lnTo>
                  <a:pt x="2336" y="2074"/>
                </a:lnTo>
                <a:lnTo>
                  <a:pt x="2336" y="2074"/>
                </a:lnTo>
                <a:lnTo>
                  <a:pt x="2376" y="2050"/>
                </a:lnTo>
                <a:lnTo>
                  <a:pt x="2396" y="2038"/>
                </a:lnTo>
                <a:lnTo>
                  <a:pt x="2416" y="2026"/>
                </a:lnTo>
                <a:lnTo>
                  <a:pt x="2416" y="2026"/>
                </a:lnTo>
                <a:lnTo>
                  <a:pt x="2454" y="2000"/>
                </a:lnTo>
                <a:lnTo>
                  <a:pt x="2492" y="1972"/>
                </a:lnTo>
                <a:lnTo>
                  <a:pt x="2528" y="1944"/>
                </a:lnTo>
                <a:lnTo>
                  <a:pt x="2564" y="1912"/>
                </a:lnTo>
                <a:lnTo>
                  <a:pt x="2564" y="1912"/>
                </a:lnTo>
                <a:lnTo>
                  <a:pt x="2600" y="1882"/>
                </a:lnTo>
                <a:lnTo>
                  <a:pt x="2632" y="1848"/>
                </a:lnTo>
                <a:lnTo>
                  <a:pt x="2664" y="1814"/>
                </a:lnTo>
                <a:lnTo>
                  <a:pt x="2696" y="1778"/>
                </a:lnTo>
                <a:lnTo>
                  <a:pt x="2710" y="1758"/>
                </a:lnTo>
                <a:lnTo>
                  <a:pt x="2710" y="1758"/>
                </a:lnTo>
                <a:lnTo>
                  <a:pt x="2724" y="1740"/>
                </a:lnTo>
                <a:lnTo>
                  <a:pt x="2752" y="1702"/>
                </a:lnTo>
                <a:lnTo>
                  <a:pt x="2752" y="1702"/>
                </a:lnTo>
                <a:lnTo>
                  <a:pt x="2778" y="1662"/>
                </a:lnTo>
                <a:lnTo>
                  <a:pt x="2802" y="1620"/>
                </a:lnTo>
                <a:lnTo>
                  <a:pt x="2802" y="1620"/>
                </a:lnTo>
                <a:lnTo>
                  <a:pt x="2812" y="1596"/>
                </a:lnTo>
                <a:lnTo>
                  <a:pt x="2830" y="1564"/>
                </a:lnTo>
                <a:lnTo>
                  <a:pt x="2846" y="1528"/>
                </a:lnTo>
                <a:lnTo>
                  <a:pt x="2854" y="1512"/>
                </a:lnTo>
                <a:lnTo>
                  <a:pt x="2858" y="1496"/>
                </a:lnTo>
                <a:lnTo>
                  <a:pt x="2858" y="1496"/>
                </a:lnTo>
                <a:lnTo>
                  <a:pt x="2854" y="1500"/>
                </a:lnTo>
                <a:lnTo>
                  <a:pt x="2850" y="1508"/>
                </a:lnTo>
                <a:lnTo>
                  <a:pt x="2840" y="1526"/>
                </a:lnTo>
                <a:lnTo>
                  <a:pt x="2840" y="1526"/>
                </a:lnTo>
                <a:close/>
                <a:moveTo>
                  <a:pt x="448" y="1948"/>
                </a:moveTo>
                <a:lnTo>
                  <a:pt x="448" y="1948"/>
                </a:lnTo>
                <a:lnTo>
                  <a:pt x="454" y="1952"/>
                </a:lnTo>
                <a:lnTo>
                  <a:pt x="458" y="1946"/>
                </a:lnTo>
                <a:lnTo>
                  <a:pt x="458" y="1946"/>
                </a:lnTo>
                <a:lnTo>
                  <a:pt x="448" y="1960"/>
                </a:lnTo>
                <a:lnTo>
                  <a:pt x="448" y="1960"/>
                </a:lnTo>
                <a:lnTo>
                  <a:pt x="452" y="1954"/>
                </a:lnTo>
                <a:lnTo>
                  <a:pt x="448" y="1956"/>
                </a:lnTo>
                <a:lnTo>
                  <a:pt x="440" y="1968"/>
                </a:lnTo>
                <a:lnTo>
                  <a:pt x="440" y="1968"/>
                </a:lnTo>
                <a:lnTo>
                  <a:pt x="446" y="1956"/>
                </a:lnTo>
                <a:lnTo>
                  <a:pt x="448" y="1948"/>
                </a:lnTo>
                <a:lnTo>
                  <a:pt x="448" y="1948"/>
                </a:lnTo>
                <a:close/>
                <a:moveTo>
                  <a:pt x="1656" y="2146"/>
                </a:moveTo>
                <a:lnTo>
                  <a:pt x="1656" y="2146"/>
                </a:lnTo>
                <a:lnTo>
                  <a:pt x="1616" y="2148"/>
                </a:lnTo>
                <a:lnTo>
                  <a:pt x="1578" y="2152"/>
                </a:lnTo>
                <a:lnTo>
                  <a:pt x="1578" y="2152"/>
                </a:lnTo>
                <a:lnTo>
                  <a:pt x="1538" y="2154"/>
                </a:lnTo>
                <a:lnTo>
                  <a:pt x="1538" y="2154"/>
                </a:lnTo>
                <a:lnTo>
                  <a:pt x="1500" y="2154"/>
                </a:lnTo>
                <a:lnTo>
                  <a:pt x="1500" y="2154"/>
                </a:lnTo>
                <a:lnTo>
                  <a:pt x="1424" y="2154"/>
                </a:lnTo>
                <a:lnTo>
                  <a:pt x="1346" y="2150"/>
                </a:lnTo>
                <a:lnTo>
                  <a:pt x="1346" y="2150"/>
                </a:lnTo>
                <a:lnTo>
                  <a:pt x="1272" y="2142"/>
                </a:lnTo>
                <a:lnTo>
                  <a:pt x="1196" y="2132"/>
                </a:lnTo>
                <a:lnTo>
                  <a:pt x="1120" y="2118"/>
                </a:lnTo>
                <a:lnTo>
                  <a:pt x="1046" y="2100"/>
                </a:lnTo>
                <a:lnTo>
                  <a:pt x="1038" y="2098"/>
                </a:lnTo>
                <a:lnTo>
                  <a:pt x="1024" y="2094"/>
                </a:lnTo>
                <a:lnTo>
                  <a:pt x="1006" y="2090"/>
                </a:lnTo>
                <a:lnTo>
                  <a:pt x="996" y="2088"/>
                </a:lnTo>
                <a:lnTo>
                  <a:pt x="990" y="2086"/>
                </a:lnTo>
                <a:lnTo>
                  <a:pt x="990" y="2086"/>
                </a:lnTo>
                <a:lnTo>
                  <a:pt x="986" y="2088"/>
                </a:lnTo>
                <a:lnTo>
                  <a:pt x="986" y="2088"/>
                </a:lnTo>
                <a:lnTo>
                  <a:pt x="930" y="2104"/>
                </a:lnTo>
                <a:lnTo>
                  <a:pt x="930" y="2104"/>
                </a:lnTo>
                <a:lnTo>
                  <a:pt x="854" y="2128"/>
                </a:lnTo>
                <a:lnTo>
                  <a:pt x="854" y="2128"/>
                </a:lnTo>
                <a:lnTo>
                  <a:pt x="698" y="2178"/>
                </a:lnTo>
                <a:lnTo>
                  <a:pt x="698" y="2178"/>
                </a:lnTo>
                <a:lnTo>
                  <a:pt x="362" y="2284"/>
                </a:lnTo>
                <a:lnTo>
                  <a:pt x="362" y="2284"/>
                </a:lnTo>
                <a:lnTo>
                  <a:pt x="278" y="2310"/>
                </a:lnTo>
                <a:lnTo>
                  <a:pt x="276" y="2312"/>
                </a:lnTo>
                <a:lnTo>
                  <a:pt x="276" y="2312"/>
                </a:lnTo>
                <a:lnTo>
                  <a:pt x="276" y="2312"/>
                </a:lnTo>
                <a:lnTo>
                  <a:pt x="276" y="2312"/>
                </a:lnTo>
                <a:lnTo>
                  <a:pt x="276" y="2312"/>
                </a:lnTo>
                <a:lnTo>
                  <a:pt x="276" y="2312"/>
                </a:lnTo>
                <a:lnTo>
                  <a:pt x="276" y="2312"/>
                </a:lnTo>
                <a:lnTo>
                  <a:pt x="274" y="2312"/>
                </a:lnTo>
                <a:lnTo>
                  <a:pt x="274" y="2312"/>
                </a:lnTo>
                <a:lnTo>
                  <a:pt x="274" y="2310"/>
                </a:lnTo>
                <a:lnTo>
                  <a:pt x="274" y="2310"/>
                </a:lnTo>
                <a:lnTo>
                  <a:pt x="274" y="2310"/>
                </a:lnTo>
                <a:lnTo>
                  <a:pt x="274" y="2310"/>
                </a:lnTo>
                <a:lnTo>
                  <a:pt x="274" y="2310"/>
                </a:lnTo>
                <a:lnTo>
                  <a:pt x="274" y="2310"/>
                </a:lnTo>
                <a:lnTo>
                  <a:pt x="278" y="2304"/>
                </a:lnTo>
                <a:lnTo>
                  <a:pt x="282" y="2296"/>
                </a:lnTo>
                <a:lnTo>
                  <a:pt x="282" y="2296"/>
                </a:lnTo>
                <a:lnTo>
                  <a:pt x="304" y="2258"/>
                </a:lnTo>
                <a:lnTo>
                  <a:pt x="304" y="2258"/>
                </a:lnTo>
                <a:lnTo>
                  <a:pt x="312" y="2240"/>
                </a:lnTo>
                <a:lnTo>
                  <a:pt x="312" y="2240"/>
                </a:lnTo>
                <a:lnTo>
                  <a:pt x="394" y="2094"/>
                </a:lnTo>
                <a:lnTo>
                  <a:pt x="434" y="2020"/>
                </a:lnTo>
                <a:lnTo>
                  <a:pt x="468" y="1954"/>
                </a:lnTo>
                <a:lnTo>
                  <a:pt x="468" y="1954"/>
                </a:lnTo>
                <a:lnTo>
                  <a:pt x="458" y="1968"/>
                </a:lnTo>
                <a:lnTo>
                  <a:pt x="452" y="1980"/>
                </a:lnTo>
                <a:lnTo>
                  <a:pt x="452" y="1980"/>
                </a:lnTo>
                <a:lnTo>
                  <a:pt x="474" y="1940"/>
                </a:lnTo>
                <a:lnTo>
                  <a:pt x="490" y="1908"/>
                </a:lnTo>
                <a:lnTo>
                  <a:pt x="490" y="1908"/>
                </a:lnTo>
                <a:lnTo>
                  <a:pt x="468" y="1946"/>
                </a:lnTo>
                <a:lnTo>
                  <a:pt x="468" y="1946"/>
                </a:lnTo>
                <a:lnTo>
                  <a:pt x="474" y="1930"/>
                </a:lnTo>
                <a:lnTo>
                  <a:pt x="476" y="1924"/>
                </a:lnTo>
                <a:lnTo>
                  <a:pt x="474" y="1920"/>
                </a:lnTo>
                <a:lnTo>
                  <a:pt x="474" y="1920"/>
                </a:lnTo>
                <a:lnTo>
                  <a:pt x="462" y="1938"/>
                </a:lnTo>
                <a:lnTo>
                  <a:pt x="462" y="1938"/>
                </a:lnTo>
                <a:lnTo>
                  <a:pt x="394" y="1872"/>
                </a:lnTo>
                <a:lnTo>
                  <a:pt x="394" y="1872"/>
                </a:lnTo>
                <a:lnTo>
                  <a:pt x="414" y="1882"/>
                </a:lnTo>
                <a:lnTo>
                  <a:pt x="432" y="1888"/>
                </a:lnTo>
                <a:lnTo>
                  <a:pt x="432" y="1888"/>
                </a:lnTo>
                <a:lnTo>
                  <a:pt x="432" y="1886"/>
                </a:lnTo>
                <a:lnTo>
                  <a:pt x="428" y="1884"/>
                </a:lnTo>
                <a:lnTo>
                  <a:pt x="424" y="1876"/>
                </a:lnTo>
                <a:lnTo>
                  <a:pt x="424" y="1876"/>
                </a:lnTo>
                <a:lnTo>
                  <a:pt x="432" y="1882"/>
                </a:lnTo>
                <a:lnTo>
                  <a:pt x="438" y="1884"/>
                </a:lnTo>
                <a:lnTo>
                  <a:pt x="440" y="1884"/>
                </a:lnTo>
                <a:lnTo>
                  <a:pt x="440" y="1880"/>
                </a:lnTo>
                <a:lnTo>
                  <a:pt x="430" y="1868"/>
                </a:lnTo>
                <a:lnTo>
                  <a:pt x="414" y="1852"/>
                </a:lnTo>
                <a:lnTo>
                  <a:pt x="414" y="1852"/>
                </a:lnTo>
                <a:lnTo>
                  <a:pt x="424" y="1860"/>
                </a:lnTo>
                <a:lnTo>
                  <a:pt x="426" y="1860"/>
                </a:lnTo>
                <a:lnTo>
                  <a:pt x="426" y="1860"/>
                </a:lnTo>
                <a:lnTo>
                  <a:pt x="426" y="1860"/>
                </a:lnTo>
                <a:lnTo>
                  <a:pt x="416" y="1848"/>
                </a:lnTo>
                <a:lnTo>
                  <a:pt x="412" y="1842"/>
                </a:lnTo>
                <a:lnTo>
                  <a:pt x="410" y="1836"/>
                </a:lnTo>
                <a:lnTo>
                  <a:pt x="404" y="1830"/>
                </a:lnTo>
                <a:lnTo>
                  <a:pt x="404" y="1830"/>
                </a:lnTo>
                <a:lnTo>
                  <a:pt x="390" y="1814"/>
                </a:lnTo>
                <a:lnTo>
                  <a:pt x="370" y="1790"/>
                </a:lnTo>
                <a:lnTo>
                  <a:pt x="370" y="1790"/>
                </a:lnTo>
                <a:lnTo>
                  <a:pt x="344" y="1762"/>
                </a:lnTo>
                <a:lnTo>
                  <a:pt x="316" y="1730"/>
                </a:lnTo>
                <a:lnTo>
                  <a:pt x="316" y="1730"/>
                </a:lnTo>
                <a:lnTo>
                  <a:pt x="286" y="1694"/>
                </a:lnTo>
                <a:lnTo>
                  <a:pt x="258" y="1656"/>
                </a:lnTo>
                <a:lnTo>
                  <a:pt x="232" y="1618"/>
                </a:lnTo>
                <a:lnTo>
                  <a:pt x="212" y="1582"/>
                </a:lnTo>
                <a:lnTo>
                  <a:pt x="212" y="1582"/>
                </a:lnTo>
                <a:lnTo>
                  <a:pt x="186" y="1536"/>
                </a:lnTo>
                <a:lnTo>
                  <a:pt x="164" y="1490"/>
                </a:lnTo>
                <a:lnTo>
                  <a:pt x="144" y="1442"/>
                </a:lnTo>
                <a:lnTo>
                  <a:pt x="128" y="1394"/>
                </a:lnTo>
                <a:lnTo>
                  <a:pt x="116" y="1346"/>
                </a:lnTo>
                <a:lnTo>
                  <a:pt x="106" y="1298"/>
                </a:lnTo>
                <a:lnTo>
                  <a:pt x="98" y="1250"/>
                </a:lnTo>
                <a:lnTo>
                  <a:pt x="94" y="1204"/>
                </a:lnTo>
                <a:lnTo>
                  <a:pt x="94" y="1204"/>
                </a:lnTo>
                <a:lnTo>
                  <a:pt x="92" y="1156"/>
                </a:lnTo>
                <a:lnTo>
                  <a:pt x="94" y="1110"/>
                </a:lnTo>
                <a:lnTo>
                  <a:pt x="98" y="1066"/>
                </a:lnTo>
                <a:lnTo>
                  <a:pt x="104" y="1020"/>
                </a:lnTo>
                <a:lnTo>
                  <a:pt x="104" y="1020"/>
                </a:lnTo>
                <a:lnTo>
                  <a:pt x="114" y="978"/>
                </a:lnTo>
                <a:lnTo>
                  <a:pt x="124" y="936"/>
                </a:lnTo>
                <a:lnTo>
                  <a:pt x="124" y="936"/>
                </a:lnTo>
                <a:lnTo>
                  <a:pt x="138" y="894"/>
                </a:lnTo>
                <a:lnTo>
                  <a:pt x="138" y="894"/>
                </a:lnTo>
                <a:lnTo>
                  <a:pt x="154" y="856"/>
                </a:lnTo>
                <a:lnTo>
                  <a:pt x="154" y="856"/>
                </a:lnTo>
                <a:lnTo>
                  <a:pt x="154" y="856"/>
                </a:lnTo>
                <a:lnTo>
                  <a:pt x="154" y="858"/>
                </a:lnTo>
                <a:lnTo>
                  <a:pt x="154" y="864"/>
                </a:lnTo>
                <a:lnTo>
                  <a:pt x="154" y="868"/>
                </a:lnTo>
                <a:lnTo>
                  <a:pt x="154" y="870"/>
                </a:lnTo>
                <a:lnTo>
                  <a:pt x="156" y="870"/>
                </a:lnTo>
                <a:lnTo>
                  <a:pt x="156" y="870"/>
                </a:lnTo>
                <a:lnTo>
                  <a:pt x="160" y="862"/>
                </a:lnTo>
                <a:lnTo>
                  <a:pt x="164" y="854"/>
                </a:lnTo>
                <a:lnTo>
                  <a:pt x="164" y="854"/>
                </a:lnTo>
                <a:lnTo>
                  <a:pt x="160" y="864"/>
                </a:lnTo>
                <a:lnTo>
                  <a:pt x="160" y="868"/>
                </a:lnTo>
                <a:lnTo>
                  <a:pt x="160" y="868"/>
                </a:lnTo>
                <a:lnTo>
                  <a:pt x="160" y="868"/>
                </a:lnTo>
                <a:lnTo>
                  <a:pt x="160" y="868"/>
                </a:lnTo>
                <a:lnTo>
                  <a:pt x="166" y="856"/>
                </a:lnTo>
                <a:lnTo>
                  <a:pt x="166" y="856"/>
                </a:lnTo>
                <a:lnTo>
                  <a:pt x="166" y="856"/>
                </a:lnTo>
                <a:lnTo>
                  <a:pt x="168" y="858"/>
                </a:lnTo>
                <a:lnTo>
                  <a:pt x="168" y="860"/>
                </a:lnTo>
                <a:lnTo>
                  <a:pt x="170" y="858"/>
                </a:lnTo>
                <a:lnTo>
                  <a:pt x="170" y="858"/>
                </a:lnTo>
                <a:lnTo>
                  <a:pt x="178" y="840"/>
                </a:lnTo>
                <a:lnTo>
                  <a:pt x="184" y="832"/>
                </a:lnTo>
                <a:lnTo>
                  <a:pt x="184" y="832"/>
                </a:lnTo>
                <a:lnTo>
                  <a:pt x="184" y="836"/>
                </a:lnTo>
                <a:lnTo>
                  <a:pt x="184" y="836"/>
                </a:lnTo>
                <a:lnTo>
                  <a:pt x="178" y="846"/>
                </a:lnTo>
                <a:lnTo>
                  <a:pt x="178" y="846"/>
                </a:lnTo>
                <a:lnTo>
                  <a:pt x="182" y="842"/>
                </a:lnTo>
                <a:lnTo>
                  <a:pt x="186" y="832"/>
                </a:lnTo>
                <a:lnTo>
                  <a:pt x="192" y="822"/>
                </a:lnTo>
                <a:lnTo>
                  <a:pt x="194" y="816"/>
                </a:lnTo>
                <a:lnTo>
                  <a:pt x="194" y="816"/>
                </a:lnTo>
                <a:lnTo>
                  <a:pt x="196" y="820"/>
                </a:lnTo>
                <a:lnTo>
                  <a:pt x="198" y="820"/>
                </a:lnTo>
                <a:lnTo>
                  <a:pt x="200" y="818"/>
                </a:lnTo>
                <a:lnTo>
                  <a:pt x="200" y="818"/>
                </a:lnTo>
                <a:lnTo>
                  <a:pt x="224" y="772"/>
                </a:lnTo>
                <a:lnTo>
                  <a:pt x="254" y="724"/>
                </a:lnTo>
                <a:lnTo>
                  <a:pt x="288" y="672"/>
                </a:lnTo>
                <a:lnTo>
                  <a:pt x="328" y="622"/>
                </a:lnTo>
                <a:lnTo>
                  <a:pt x="328" y="622"/>
                </a:lnTo>
                <a:lnTo>
                  <a:pt x="372" y="572"/>
                </a:lnTo>
                <a:lnTo>
                  <a:pt x="420" y="524"/>
                </a:lnTo>
                <a:lnTo>
                  <a:pt x="470" y="478"/>
                </a:lnTo>
                <a:lnTo>
                  <a:pt x="522" y="438"/>
                </a:lnTo>
                <a:lnTo>
                  <a:pt x="522" y="438"/>
                </a:lnTo>
                <a:lnTo>
                  <a:pt x="540" y="426"/>
                </a:lnTo>
                <a:lnTo>
                  <a:pt x="540" y="426"/>
                </a:lnTo>
                <a:lnTo>
                  <a:pt x="582" y="396"/>
                </a:lnTo>
                <a:lnTo>
                  <a:pt x="624" y="368"/>
                </a:lnTo>
                <a:lnTo>
                  <a:pt x="666" y="344"/>
                </a:lnTo>
                <a:lnTo>
                  <a:pt x="710" y="320"/>
                </a:lnTo>
                <a:lnTo>
                  <a:pt x="710" y="320"/>
                </a:lnTo>
                <a:lnTo>
                  <a:pt x="756" y="298"/>
                </a:lnTo>
                <a:lnTo>
                  <a:pt x="800" y="278"/>
                </a:lnTo>
                <a:lnTo>
                  <a:pt x="846" y="258"/>
                </a:lnTo>
                <a:lnTo>
                  <a:pt x="890" y="242"/>
                </a:lnTo>
                <a:lnTo>
                  <a:pt x="890" y="242"/>
                </a:lnTo>
                <a:lnTo>
                  <a:pt x="936" y="226"/>
                </a:lnTo>
                <a:lnTo>
                  <a:pt x="982" y="212"/>
                </a:lnTo>
                <a:lnTo>
                  <a:pt x="1030" y="198"/>
                </a:lnTo>
                <a:lnTo>
                  <a:pt x="1076" y="186"/>
                </a:lnTo>
                <a:lnTo>
                  <a:pt x="1076" y="186"/>
                </a:lnTo>
                <a:lnTo>
                  <a:pt x="1122" y="176"/>
                </a:lnTo>
                <a:lnTo>
                  <a:pt x="1170" y="168"/>
                </a:lnTo>
                <a:lnTo>
                  <a:pt x="1264" y="154"/>
                </a:lnTo>
                <a:lnTo>
                  <a:pt x="1264" y="154"/>
                </a:lnTo>
                <a:lnTo>
                  <a:pt x="1358" y="146"/>
                </a:lnTo>
                <a:lnTo>
                  <a:pt x="1406" y="144"/>
                </a:lnTo>
                <a:lnTo>
                  <a:pt x="1454" y="144"/>
                </a:lnTo>
                <a:lnTo>
                  <a:pt x="1500" y="144"/>
                </a:lnTo>
                <a:lnTo>
                  <a:pt x="1548" y="146"/>
                </a:lnTo>
                <a:lnTo>
                  <a:pt x="1596" y="148"/>
                </a:lnTo>
                <a:lnTo>
                  <a:pt x="1644" y="152"/>
                </a:lnTo>
                <a:lnTo>
                  <a:pt x="1644" y="152"/>
                </a:lnTo>
                <a:lnTo>
                  <a:pt x="1690" y="158"/>
                </a:lnTo>
                <a:lnTo>
                  <a:pt x="1738" y="164"/>
                </a:lnTo>
                <a:lnTo>
                  <a:pt x="1738" y="164"/>
                </a:lnTo>
                <a:lnTo>
                  <a:pt x="1786" y="174"/>
                </a:lnTo>
                <a:lnTo>
                  <a:pt x="1832" y="182"/>
                </a:lnTo>
                <a:lnTo>
                  <a:pt x="1832" y="182"/>
                </a:lnTo>
                <a:lnTo>
                  <a:pt x="1880" y="194"/>
                </a:lnTo>
                <a:lnTo>
                  <a:pt x="1928" y="206"/>
                </a:lnTo>
                <a:lnTo>
                  <a:pt x="1928" y="206"/>
                </a:lnTo>
                <a:lnTo>
                  <a:pt x="1974" y="220"/>
                </a:lnTo>
                <a:lnTo>
                  <a:pt x="2020" y="236"/>
                </a:lnTo>
                <a:lnTo>
                  <a:pt x="2020" y="236"/>
                </a:lnTo>
                <a:lnTo>
                  <a:pt x="2068" y="254"/>
                </a:lnTo>
                <a:lnTo>
                  <a:pt x="2116" y="274"/>
                </a:lnTo>
                <a:lnTo>
                  <a:pt x="2164" y="294"/>
                </a:lnTo>
                <a:lnTo>
                  <a:pt x="2210" y="318"/>
                </a:lnTo>
                <a:lnTo>
                  <a:pt x="2210" y="318"/>
                </a:lnTo>
                <a:lnTo>
                  <a:pt x="2256" y="342"/>
                </a:lnTo>
                <a:lnTo>
                  <a:pt x="2302" y="368"/>
                </a:lnTo>
                <a:lnTo>
                  <a:pt x="2346" y="396"/>
                </a:lnTo>
                <a:lnTo>
                  <a:pt x="2388" y="426"/>
                </a:lnTo>
                <a:lnTo>
                  <a:pt x="2388" y="426"/>
                </a:lnTo>
                <a:lnTo>
                  <a:pt x="2430" y="458"/>
                </a:lnTo>
                <a:lnTo>
                  <a:pt x="2470" y="490"/>
                </a:lnTo>
                <a:lnTo>
                  <a:pt x="2508" y="526"/>
                </a:lnTo>
                <a:lnTo>
                  <a:pt x="2544" y="562"/>
                </a:lnTo>
                <a:lnTo>
                  <a:pt x="2580" y="598"/>
                </a:lnTo>
                <a:lnTo>
                  <a:pt x="2612" y="638"/>
                </a:lnTo>
                <a:lnTo>
                  <a:pt x="2642" y="678"/>
                </a:lnTo>
                <a:lnTo>
                  <a:pt x="2670" y="718"/>
                </a:lnTo>
                <a:lnTo>
                  <a:pt x="2670" y="718"/>
                </a:lnTo>
                <a:lnTo>
                  <a:pt x="2682" y="736"/>
                </a:lnTo>
                <a:lnTo>
                  <a:pt x="2682" y="736"/>
                </a:lnTo>
                <a:lnTo>
                  <a:pt x="2706" y="776"/>
                </a:lnTo>
                <a:lnTo>
                  <a:pt x="2728" y="820"/>
                </a:lnTo>
                <a:lnTo>
                  <a:pt x="2748" y="866"/>
                </a:lnTo>
                <a:lnTo>
                  <a:pt x="2766" y="912"/>
                </a:lnTo>
                <a:lnTo>
                  <a:pt x="2766" y="912"/>
                </a:lnTo>
                <a:lnTo>
                  <a:pt x="2780" y="960"/>
                </a:lnTo>
                <a:lnTo>
                  <a:pt x="2792" y="1006"/>
                </a:lnTo>
                <a:lnTo>
                  <a:pt x="2800" y="1048"/>
                </a:lnTo>
                <a:lnTo>
                  <a:pt x="2806" y="1088"/>
                </a:lnTo>
                <a:lnTo>
                  <a:pt x="2806" y="1088"/>
                </a:lnTo>
                <a:lnTo>
                  <a:pt x="2804" y="1070"/>
                </a:lnTo>
                <a:lnTo>
                  <a:pt x="2804" y="1054"/>
                </a:lnTo>
                <a:lnTo>
                  <a:pt x="2804" y="1054"/>
                </a:lnTo>
                <a:lnTo>
                  <a:pt x="2808" y="1084"/>
                </a:lnTo>
                <a:lnTo>
                  <a:pt x="2808" y="1084"/>
                </a:lnTo>
                <a:lnTo>
                  <a:pt x="2810" y="1106"/>
                </a:lnTo>
                <a:lnTo>
                  <a:pt x="2810" y="1106"/>
                </a:lnTo>
                <a:lnTo>
                  <a:pt x="2814" y="1148"/>
                </a:lnTo>
                <a:lnTo>
                  <a:pt x="2814" y="1148"/>
                </a:lnTo>
                <a:lnTo>
                  <a:pt x="2812" y="1096"/>
                </a:lnTo>
                <a:lnTo>
                  <a:pt x="2812" y="1096"/>
                </a:lnTo>
                <a:lnTo>
                  <a:pt x="2816" y="1116"/>
                </a:lnTo>
                <a:lnTo>
                  <a:pt x="2818" y="1122"/>
                </a:lnTo>
                <a:lnTo>
                  <a:pt x="2820" y="1126"/>
                </a:lnTo>
                <a:lnTo>
                  <a:pt x="2820" y="1126"/>
                </a:lnTo>
                <a:lnTo>
                  <a:pt x="2820" y="1098"/>
                </a:lnTo>
                <a:lnTo>
                  <a:pt x="2820" y="1098"/>
                </a:lnTo>
                <a:lnTo>
                  <a:pt x="2818" y="1070"/>
                </a:lnTo>
                <a:lnTo>
                  <a:pt x="2818" y="1070"/>
                </a:lnTo>
                <a:lnTo>
                  <a:pt x="2820" y="1078"/>
                </a:lnTo>
                <a:lnTo>
                  <a:pt x="2820" y="1074"/>
                </a:lnTo>
                <a:lnTo>
                  <a:pt x="2822" y="1058"/>
                </a:lnTo>
                <a:lnTo>
                  <a:pt x="2822" y="1058"/>
                </a:lnTo>
                <a:lnTo>
                  <a:pt x="2824" y="1074"/>
                </a:lnTo>
                <a:lnTo>
                  <a:pt x="2826" y="1082"/>
                </a:lnTo>
                <a:lnTo>
                  <a:pt x="2826" y="1082"/>
                </a:lnTo>
                <a:lnTo>
                  <a:pt x="2822" y="1048"/>
                </a:lnTo>
                <a:lnTo>
                  <a:pt x="2822" y="1048"/>
                </a:lnTo>
                <a:lnTo>
                  <a:pt x="2818" y="1012"/>
                </a:lnTo>
                <a:lnTo>
                  <a:pt x="2818" y="1012"/>
                </a:lnTo>
                <a:lnTo>
                  <a:pt x="2814" y="978"/>
                </a:lnTo>
                <a:lnTo>
                  <a:pt x="2808" y="948"/>
                </a:lnTo>
                <a:lnTo>
                  <a:pt x="2808" y="948"/>
                </a:lnTo>
                <a:lnTo>
                  <a:pt x="2824" y="1008"/>
                </a:lnTo>
                <a:lnTo>
                  <a:pt x="2830" y="1030"/>
                </a:lnTo>
                <a:lnTo>
                  <a:pt x="2838" y="1046"/>
                </a:lnTo>
                <a:lnTo>
                  <a:pt x="2838" y="1046"/>
                </a:lnTo>
                <a:lnTo>
                  <a:pt x="2842" y="1040"/>
                </a:lnTo>
                <a:lnTo>
                  <a:pt x="2846" y="1036"/>
                </a:lnTo>
                <a:lnTo>
                  <a:pt x="2846" y="1036"/>
                </a:lnTo>
                <a:lnTo>
                  <a:pt x="2850" y="1040"/>
                </a:lnTo>
                <a:lnTo>
                  <a:pt x="2856" y="1048"/>
                </a:lnTo>
                <a:lnTo>
                  <a:pt x="2856" y="1048"/>
                </a:lnTo>
                <a:lnTo>
                  <a:pt x="2856" y="1028"/>
                </a:lnTo>
                <a:lnTo>
                  <a:pt x="2856" y="1028"/>
                </a:lnTo>
                <a:lnTo>
                  <a:pt x="2856" y="1026"/>
                </a:lnTo>
                <a:lnTo>
                  <a:pt x="2856" y="1026"/>
                </a:lnTo>
                <a:lnTo>
                  <a:pt x="2862" y="1082"/>
                </a:lnTo>
                <a:lnTo>
                  <a:pt x="2864" y="1136"/>
                </a:lnTo>
                <a:lnTo>
                  <a:pt x="2864" y="1136"/>
                </a:lnTo>
                <a:lnTo>
                  <a:pt x="2864" y="1170"/>
                </a:lnTo>
                <a:lnTo>
                  <a:pt x="2864" y="1170"/>
                </a:lnTo>
                <a:lnTo>
                  <a:pt x="2862" y="1170"/>
                </a:lnTo>
                <a:lnTo>
                  <a:pt x="2862" y="1170"/>
                </a:lnTo>
                <a:lnTo>
                  <a:pt x="2860" y="1182"/>
                </a:lnTo>
                <a:lnTo>
                  <a:pt x="2858" y="1188"/>
                </a:lnTo>
                <a:lnTo>
                  <a:pt x="2856" y="1192"/>
                </a:lnTo>
                <a:lnTo>
                  <a:pt x="2854" y="1198"/>
                </a:lnTo>
                <a:lnTo>
                  <a:pt x="2854" y="1198"/>
                </a:lnTo>
                <a:lnTo>
                  <a:pt x="2846" y="1240"/>
                </a:lnTo>
                <a:lnTo>
                  <a:pt x="2834" y="1304"/>
                </a:lnTo>
                <a:lnTo>
                  <a:pt x="2834" y="1304"/>
                </a:lnTo>
                <a:lnTo>
                  <a:pt x="2826" y="1340"/>
                </a:lnTo>
                <a:lnTo>
                  <a:pt x="2820" y="1358"/>
                </a:lnTo>
                <a:lnTo>
                  <a:pt x="2820" y="1358"/>
                </a:lnTo>
                <a:lnTo>
                  <a:pt x="2816" y="1376"/>
                </a:lnTo>
                <a:lnTo>
                  <a:pt x="2816" y="1376"/>
                </a:lnTo>
                <a:lnTo>
                  <a:pt x="2804" y="1410"/>
                </a:lnTo>
                <a:lnTo>
                  <a:pt x="2804" y="1410"/>
                </a:lnTo>
                <a:lnTo>
                  <a:pt x="2792" y="1442"/>
                </a:lnTo>
                <a:lnTo>
                  <a:pt x="2792" y="1442"/>
                </a:lnTo>
                <a:lnTo>
                  <a:pt x="2776" y="1480"/>
                </a:lnTo>
                <a:lnTo>
                  <a:pt x="2760" y="1518"/>
                </a:lnTo>
                <a:lnTo>
                  <a:pt x="2740" y="1554"/>
                </a:lnTo>
                <a:lnTo>
                  <a:pt x="2720" y="1590"/>
                </a:lnTo>
                <a:lnTo>
                  <a:pt x="2720" y="1590"/>
                </a:lnTo>
                <a:lnTo>
                  <a:pt x="2698" y="1624"/>
                </a:lnTo>
                <a:lnTo>
                  <a:pt x="2676" y="1656"/>
                </a:lnTo>
                <a:lnTo>
                  <a:pt x="2652" y="1686"/>
                </a:lnTo>
                <a:lnTo>
                  <a:pt x="2626" y="1716"/>
                </a:lnTo>
                <a:lnTo>
                  <a:pt x="2626" y="1716"/>
                </a:lnTo>
                <a:lnTo>
                  <a:pt x="2602" y="1744"/>
                </a:lnTo>
                <a:lnTo>
                  <a:pt x="2576" y="1772"/>
                </a:lnTo>
                <a:lnTo>
                  <a:pt x="2550" y="1796"/>
                </a:lnTo>
                <a:lnTo>
                  <a:pt x="2522" y="1822"/>
                </a:lnTo>
                <a:lnTo>
                  <a:pt x="2468" y="1866"/>
                </a:lnTo>
                <a:lnTo>
                  <a:pt x="2412" y="1906"/>
                </a:lnTo>
                <a:lnTo>
                  <a:pt x="2412" y="1906"/>
                </a:lnTo>
                <a:lnTo>
                  <a:pt x="2412" y="1904"/>
                </a:lnTo>
                <a:lnTo>
                  <a:pt x="2414" y="1900"/>
                </a:lnTo>
                <a:lnTo>
                  <a:pt x="2416" y="1896"/>
                </a:lnTo>
                <a:lnTo>
                  <a:pt x="2416" y="1894"/>
                </a:lnTo>
                <a:lnTo>
                  <a:pt x="2416" y="1894"/>
                </a:lnTo>
                <a:lnTo>
                  <a:pt x="2410" y="1898"/>
                </a:lnTo>
                <a:lnTo>
                  <a:pt x="2404" y="1902"/>
                </a:lnTo>
                <a:lnTo>
                  <a:pt x="2404" y="1902"/>
                </a:lnTo>
                <a:lnTo>
                  <a:pt x="2410" y="1896"/>
                </a:lnTo>
                <a:lnTo>
                  <a:pt x="2412" y="1894"/>
                </a:lnTo>
                <a:lnTo>
                  <a:pt x="2410" y="1892"/>
                </a:lnTo>
                <a:lnTo>
                  <a:pt x="2410" y="1892"/>
                </a:lnTo>
                <a:lnTo>
                  <a:pt x="2402" y="1898"/>
                </a:lnTo>
                <a:lnTo>
                  <a:pt x="2402" y="1898"/>
                </a:lnTo>
                <a:lnTo>
                  <a:pt x="2402" y="1898"/>
                </a:lnTo>
                <a:lnTo>
                  <a:pt x="2402" y="1896"/>
                </a:lnTo>
                <a:lnTo>
                  <a:pt x="2402" y="1896"/>
                </a:lnTo>
                <a:lnTo>
                  <a:pt x="2400" y="1896"/>
                </a:lnTo>
                <a:lnTo>
                  <a:pt x="2400" y="1896"/>
                </a:lnTo>
                <a:lnTo>
                  <a:pt x="2386" y="1904"/>
                </a:lnTo>
                <a:lnTo>
                  <a:pt x="2378" y="1906"/>
                </a:lnTo>
                <a:lnTo>
                  <a:pt x="2378" y="1906"/>
                </a:lnTo>
                <a:lnTo>
                  <a:pt x="2380" y="1904"/>
                </a:lnTo>
                <a:lnTo>
                  <a:pt x="2380" y="1904"/>
                </a:lnTo>
                <a:lnTo>
                  <a:pt x="2388" y="1898"/>
                </a:lnTo>
                <a:lnTo>
                  <a:pt x="2388" y="1898"/>
                </a:lnTo>
                <a:lnTo>
                  <a:pt x="2384" y="1900"/>
                </a:lnTo>
                <a:lnTo>
                  <a:pt x="2376" y="1904"/>
                </a:lnTo>
                <a:lnTo>
                  <a:pt x="2376" y="1904"/>
                </a:lnTo>
                <a:lnTo>
                  <a:pt x="2368" y="1910"/>
                </a:lnTo>
                <a:lnTo>
                  <a:pt x="2364" y="1912"/>
                </a:lnTo>
                <a:lnTo>
                  <a:pt x="2364" y="1912"/>
                </a:lnTo>
                <a:lnTo>
                  <a:pt x="2364" y="1908"/>
                </a:lnTo>
                <a:lnTo>
                  <a:pt x="2364" y="1908"/>
                </a:lnTo>
                <a:lnTo>
                  <a:pt x="2360" y="1908"/>
                </a:lnTo>
                <a:lnTo>
                  <a:pt x="2360" y="1908"/>
                </a:lnTo>
                <a:lnTo>
                  <a:pt x="2282" y="1952"/>
                </a:lnTo>
                <a:lnTo>
                  <a:pt x="2238" y="1976"/>
                </a:lnTo>
                <a:lnTo>
                  <a:pt x="2190" y="2000"/>
                </a:lnTo>
                <a:lnTo>
                  <a:pt x="2190" y="2000"/>
                </a:lnTo>
                <a:lnTo>
                  <a:pt x="2142" y="2022"/>
                </a:lnTo>
                <a:lnTo>
                  <a:pt x="2090" y="2042"/>
                </a:lnTo>
                <a:lnTo>
                  <a:pt x="2040" y="2062"/>
                </a:lnTo>
                <a:lnTo>
                  <a:pt x="1988" y="2078"/>
                </a:lnTo>
                <a:lnTo>
                  <a:pt x="1988" y="2078"/>
                </a:lnTo>
                <a:lnTo>
                  <a:pt x="1970" y="2084"/>
                </a:lnTo>
                <a:lnTo>
                  <a:pt x="1970" y="2084"/>
                </a:lnTo>
                <a:lnTo>
                  <a:pt x="1892" y="2104"/>
                </a:lnTo>
                <a:lnTo>
                  <a:pt x="1812" y="2122"/>
                </a:lnTo>
                <a:lnTo>
                  <a:pt x="1734" y="2136"/>
                </a:lnTo>
                <a:lnTo>
                  <a:pt x="1656" y="2146"/>
                </a:lnTo>
                <a:lnTo>
                  <a:pt x="1656" y="21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19776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63688" y="1131591"/>
            <a:ext cx="6264695" cy="2554417"/>
          </a:xfrm>
          <a:prstGeom prst="rect">
            <a:avLst/>
          </a:prstGeom>
          <a:noFill/>
        </p:spPr>
        <p:txBody>
          <a:bodyPr wrap="square" rtlCol="0">
            <a:spAutoFit/>
          </a:bodyPr>
          <a:lstStyle/>
          <a:p>
            <a:pPr>
              <a:lnSpc>
                <a:spcPct val="107000"/>
              </a:lnSpc>
              <a:spcAft>
                <a:spcPts val="800"/>
              </a:spcAft>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Community facilities, infrastructure provision, Gypsy and Travellers provision:</a:t>
            </a:r>
          </a:p>
          <a:p>
            <a:pPr marL="342900" lvl="0" indent="-342900">
              <a:lnSpc>
                <a:spcPct val="107000"/>
              </a:lnSpc>
              <a:spcAft>
                <a:spcPts val="0"/>
              </a:spcAft>
              <a:buFont typeface="Calibri" panose="020F050202020403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type of  community support will the site provide e.g. activities and facilities for young people ?</a:t>
            </a:r>
          </a:p>
          <a:p>
            <a:pPr marL="342900" lvl="0" indent="-342900">
              <a:lnSpc>
                <a:spcPct val="107000"/>
              </a:lnSpc>
              <a:spcAft>
                <a:spcPts val="0"/>
              </a:spcAft>
              <a:buFont typeface="Calibri" panose="020F050202020403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the infrastructure needed for the development (including provision of schools) is to be funded? Will there be a need of pooling of contributions from developments surrounding Wavendon?</a:t>
            </a:r>
          </a:p>
          <a:p>
            <a:pPr marL="342900" lvl="0" indent="-342900">
              <a:lnSpc>
                <a:spcPct val="107000"/>
              </a:lnSpc>
              <a:spcAft>
                <a:spcPts val="0"/>
              </a:spcAft>
              <a:buFont typeface="Calibri" panose="020F050202020403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many sites and pitches are to be allocated?</a:t>
            </a:r>
          </a:p>
          <a:p>
            <a:pPr marL="342900" lvl="0" indent="-342900">
              <a:lnSpc>
                <a:spcPct val="107000"/>
              </a:lnSpc>
              <a:spcAft>
                <a:spcPts val="800"/>
              </a:spcAft>
              <a:buFont typeface="Calibri" panose="020F050202020403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is a pitch?</a:t>
            </a: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4197224"/>
            <a:ext cx="1108058" cy="752709"/>
          </a:xfrm>
          <a:prstGeom prst="rect">
            <a:avLst/>
          </a:prstGeom>
          <a:noFill/>
          <a:ln>
            <a:noFill/>
          </a:ln>
        </p:spPr>
      </p:pic>
      <p:sp>
        <p:nvSpPr>
          <p:cNvPr id="17" name="Freeform 6"/>
          <p:cNvSpPr>
            <a:spLocks noEditPoints="1"/>
          </p:cNvSpPr>
          <p:nvPr/>
        </p:nvSpPr>
        <p:spPr bwMode="auto">
          <a:xfrm>
            <a:off x="323528" y="51470"/>
            <a:ext cx="8712968" cy="5184576"/>
          </a:xfrm>
          <a:custGeom>
            <a:avLst/>
            <a:gdLst>
              <a:gd name="T0" fmla="*/ 2800 w 2896"/>
              <a:gd name="T1" fmla="*/ 1578 h 2438"/>
              <a:gd name="T2" fmla="*/ 2744 w 2896"/>
              <a:gd name="T3" fmla="*/ 1658 h 2438"/>
              <a:gd name="T4" fmla="*/ 2468 w 2896"/>
              <a:gd name="T5" fmla="*/ 1940 h 2438"/>
              <a:gd name="T6" fmla="*/ 2224 w 2896"/>
              <a:gd name="T7" fmla="*/ 2082 h 2438"/>
              <a:gd name="T8" fmla="*/ 1990 w 2896"/>
              <a:gd name="T9" fmla="*/ 2170 h 2438"/>
              <a:gd name="T10" fmla="*/ 2546 w 2896"/>
              <a:gd name="T11" fmla="*/ 1868 h 2438"/>
              <a:gd name="T12" fmla="*/ 2820 w 2896"/>
              <a:gd name="T13" fmla="*/ 1502 h 2438"/>
              <a:gd name="T14" fmla="*/ 2880 w 2896"/>
              <a:gd name="T15" fmla="*/ 1152 h 2438"/>
              <a:gd name="T16" fmla="*/ 2844 w 2896"/>
              <a:gd name="T17" fmla="*/ 888 h 2438"/>
              <a:gd name="T18" fmla="*/ 2626 w 2896"/>
              <a:gd name="T19" fmla="*/ 510 h 2438"/>
              <a:gd name="T20" fmla="*/ 2578 w 2896"/>
              <a:gd name="T21" fmla="*/ 424 h 2438"/>
              <a:gd name="T22" fmla="*/ 2384 w 2896"/>
              <a:gd name="T23" fmla="*/ 256 h 2438"/>
              <a:gd name="T24" fmla="*/ 2090 w 2896"/>
              <a:gd name="T25" fmla="*/ 110 h 2438"/>
              <a:gd name="T26" fmla="*/ 1528 w 2896"/>
              <a:gd name="T27" fmla="*/ 2 h 2438"/>
              <a:gd name="T28" fmla="*/ 1062 w 2896"/>
              <a:gd name="T29" fmla="*/ 48 h 2438"/>
              <a:gd name="T30" fmla="*/ 566 w 2896"/>
              <a:gd name="T31" fmla="*/ 244 h 2438"/>
              <a:gd name="T32" fmla="*/ 92 w 2896"/>
              <a:gd name="T33" fmla="*/ 742 h 2438"/>
              <a:gd name="T34" fmla="*/ 52 w 2896"/>
              <a:gd name="T35" fmla="*/ 1440 h 2438"/>
              <a:gd name="T36" fmla="*/ 120 w 2896"/>
              <a:gd name="T37" fmla="*/ 1576 h 2438"/>
              <a:gd name="T38" fmla="*/ 102 w 2896"/>
              <a:gd name="T39" fmla="*/ 1512 h 2438"/>
              <a:gd name="T40" fmla="*/ 68 w 2896"/>
              <a:gd name="T41" fmla="*/ 1394 h 2438"/>
              <a:gd name="T42" fmla="*/ 38 w 2896"/>
              <a:gd name="T43" fmla="*/ 1204 h 2438"/>
              <a:gd name="T44" fmla="*/ 402 w 2896"/>
              <a:gd name="T45" fmla="*/ 1902 h 2438"/>
              <a:gd name="T46" fmla="*/ 408 w 2896"/>
              <a:gd name="T47" fmla="*/ 1954 h 2438"/>
              <a:gd name="T48" fmla="*/ 176 w 2896"/>
              <a:gd name="T49" fmla="*/ 2298 h 2438"/>
              <a:gd name="T50" fmla="*/ 220 w 2896"/>
              <a:gd name="T51" fmla="*/ 2404 h 2438"/>
              <a:gd name="T52" fmla="*/ 236 w 2896"/>
              <a:gd name="T53" fmla="*/ 2430 h 2438"/>
              <a:gd name="T54" fmla="*/ 328 w 2896"/>
              <a:gd name="T55" fmla="*/ 2430 h 2438"/>
              <a:gd name="T56" fmla="*/ 888 w 2896"/>
              <a:gd name="T57" fmla="*/ 2268 h 2438"/>
              <a:gd name="T58" fmla="*/ 994 w 2896"/>
              <a:gd name="T59" fmla="*/ 2234 h 2438"/>
              <a:gd name="T60" fmla="*/ 1404 w 2896"/>
              <a:gd name="T61" fmla="*/ 2294 h 2438"/>
              <a:gd name="T62" fmla="*/ 2128 w 2896"/>
              <a:gd name="T63" fmla="*/ 2172 h 2438"/>
              <a:gd name="T64" fmla="*/ 2564 w 2896"/>
              <a:gd name="T65" fmla="*/ 1912 h 2438"/>
              <a:gd name="T66" fmla="*/ 2830 w 2896"/>
              <a:gd name="T67" fmla="*/ 1564 h 2438"/>
              <a:gd name="T68" fmla="*/ 448 w 2896"/>
              <a:gd name="T69" fmla="*/ 1960 h 2438"/>
              <a:gd name="T70" fmla="*/ 1500 w 2896"/>
              <a:gd name="T71" fmla="*/ 2154 h 2438"/>
              <a:gd name="T72" fmla="*/ 986 w 2896"/>
              <a:gd name="T73" fmla="*/ 2088 h 2438"/>
              <a:gd name="T74" fmla="*/ 276 w 2896"/>
              <a:gd name="T75" fmla="*/ 2312 h 2438"/>
              <a:gd name="T76" fmla="*/ 304 w 2896"/>
              <a:gd name="T77" fmla="*/ 2258 h 2438"/>
              <a:gd name="T78" fmla="*/ 474 w 2896"/>
              <a:gd name="T79" fmla="*/ 1930 h 2438"/>
              <a:gd name="T80" fmla="*/ 432 w 2896"/>
              <a:gd name="T81" fmla="*/ 1882 h 2438"/>
              <a:gd name="T82" fmla="*/ 404 w 2896"/>
              <a:gd name="T83" fmla="*/ 1830 h 2438"/>
              <a:gd name="T84" fmla="*/ 128 w 2896"/>
              <a:gd name="T85" fmla="*/ 1394 h 2438"/>
              <a:gd name="T86" fmla="*/ 138 w 2896"/>
              <a:gd name="T87" fmla="*/ 894 h 2438"/>
              <a:gd name="T88" fmla="*/ 160 w 2896"/>
              <a:gd name="T89" fmla="*/ 868 h 2438"/>
              <a:gd name="T90" fmla="*/ 178 w 2896"/>
              <a:gd name="T91" fmla="*/ 846 h 2438"/>
              <a:gd name="T92" fmla="*/ 328 w 2896"/>
              <a:gd name="T93" fmla="*/ 622 h 2438"/>
              <a:gd name="T94" fmla="*/ 846 w 2896"/>
              <a:gd name="T95" fmla="*/ 258 h 2438"/>
              <a:gd name="T96" fmla="*/ 1500 w 2896"/>
              <a:gd name="T97" fmla="*/ 144 h 2438"/>
              <a:gd name="T98" fmla="*/ 2020 w 2896"/>
              <a:gd name="T99" fmla="*/ 236 h 2438"/>
              <a:gd name="T100" fmla="*/ 2544 w 2896"/>
              <a:gd name="T101" fmla="*/ 562 h 2438"/>
              <a:gd name="T102" fmla="*/ 2800 w 2896"/>
              <a:gd name="T103" fmla="*/ 1048 h 2438"/>
              <a:gd name="T104" fmla="*/ 2818 w 2896"/>
              <a:gd name="T105" fmla="*/ 1122 h 2438"/>
              <a:gd name="T106" fmla="*/ 2822 w 2896"/>
              <a:gd name="T107" fmla="*/ 1048 h 2438"/>
              <a:gd name="T108" fmla="*/ 2856 w 2896"/>
              <a:gd name="T109" fmla="*/ 1048 h 2438"/>
              <a:gd name="T110" fmla="*/ 2854 w 2896"/>
              <a:gd name="T111" fmla="*/ 1198 h 2438"/>
              <a:gd name="T112" fmla="*/ 2760 w 2896"/>
              <a:gd name="T113" fmla="*/ 1518 h 2438"/>
              <a:gd name="T114" fmla="*/ 2412 w 2896"/>
              <a:gd name="T115" fmla="*/ 1906 h 2438"/>
              <a:gd name="T116" fmla="*/ 2402 w 2896"/>
              <a:gd name="T117" fmla="*/ 1898 h 2438"/>
              <a:gd name="T118" fmla="*/ 2368 w 2896"/>
              <a:gd name="T119" fmla="*/ 1910 h 2438"/>
              <a:gd name="T120" fmla="*/ 1988 w 2896"/>
              <a:gd name="T121" fmla="*/ 207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6" h="2438">
                <a:moveTo>
                  <a:pt x="2840" y="1526"/>
                </a:moveTo>
                <a:lnTo>
                  <a:pt x="2840" y="1526"/>
                </a:lnTo>
                <a:lnTo>
                  <a:pt x="2844" y="1512"/>
                </a:lnTo>
                <a:lnTo>
                  <a:pt x="2844" y="1512"/>
                </a:lnTo>
                <a:lnTo>
                  <a:pt x="2838" y="1522"/>
                </a:lnTo>
                <a:lnTo>
                  <a:pt x="2830" y="1534"/>
                </a:lnTo>
                <a:lnTo>
                  <a:pt x="2830" y="1534"/>
                </a:lnTo>
                <a:lnTo>
                  <a:pt x="2822" y="1548"/>
                </a:lnTo>
                <a:lnTo>
                  <a:pt x="2816" y="1558"/>
                </a:lnTo>
                <a:lnTo>
                  <a:pt x="2816" y="1558"/>
                </a:lnTo>
                <a:lnTo>
                  <a:pt x="2816" y="1552"/>
                </a:lnTo>
                <a:lnTo>
                  <a:pt x="2818" y="1550"/>
                </a:lnTo>
                <a:lnTo>
                  <a:pt x="2816" y="1550"/>
                </a:lnTo>
                <a:lnTo>
                  <a:pt x="2816" y="1550"/>
                </a:lnTo>
                <a:lnTo>
                  <a:pt x="2800" y="1578"/>
                </a:lnTo>
                <a:lnTo>
                  <a:pt x="2786" y="1602"/>
                </a:lnTo>
                <a:lnTo>
                  <a:pt x="2786" y="1602"/>
                </a:lnTo>
                <a:lnTo>
                  <a:pt x="2770" y="1626"/>
                </a:lnTo>
                <a:lnTo>
                  <a:pt x="2754" y="1650"/>
                </a:lnTo>
                <a:lnTo>
                  <a:pt x="2754" y="1650"/>
                </a:lnTo>
                <a:lnTo>
                  <a:pt x="2756" y="1644"/>
                </a:lnTo>
                <a:lnTo>
                  <a:pt x="2756" y="1646"/>
                </a:lnTo>
                <a:lnTo>
                  <a:pt x="2754" y="1648"/>
                </a:lnTo>
                <a:lnTo>
                  <a:pt x="2752" y="1648"/>
                </a:lnTo>
                <a:lnTo>
                  <a:pt x="2752" y="1648"/>
                </a:lnTo>
                <a:lnTo>
                  <a:pt x="2758" y="1638"/>
                </a:lnTo>
                <a:lnTo>
                  <a:pt x="2760" y="1634"/>
                </a:lnTo>
                <a:lnTo>
                  <a:pt x="2762" y="1632"/>
                </a:lnTo>
                <a:lnTo>
                  <a:pt x="2762" y="1632"/>
                </a:lnTo>
                <a:lnTo>
                  <a:pt x="2744" y="1658"/>
                </a:lnTo>
                <a:lnTo>
                  <a:pt x="2726" y="1684"/>
                </a:lnTo>
                <a:lnTo>
                  <a:pt x="2690" y="1730"/>
                </a:lnTo>
                <a:lnTo>
                  <a:pt x="2650" y="1774"/>
                </a:lnTo>
                <a:lnTo>
                  <a:pt x="2610" y="1816"/>
                </a:lnTo>
                <a:lnTo>
                  <a:pt x="2610" y="1816"/>
                </a:lnTo>
                <a:lnTo>
                  <a:pt x="2572" y="1852"/>
                </a:lnTo>
                <a:lnTo>
                  <a:pt x="2572" y="1852"/>
                </a:lnTo>
                <a:lnTo>
                  <a:pt x="2532" y="1886"/>
                </a:lnTo>
                <a:lnTo>
                  <a:pt x="2532" y="1886"/>
                </a:lnTo>
                <a:lnTo>
                  <a:pt x="2526" y="1892"/>
                </a:lnTo>
                <a:lnTo>
                  <a:pt x="2518" y="1900"/>
                </a:lnTo>
                <a:lnTo>
                  <a:pt x="2518" y="1900"/>
                </a:lnTo>
                <a:lnTo>
                  <a:pt x="2490" y="1922"/>
                </a:lnTo>
                <a:lnTo>
                  <a:pt x="2468" y="1940"/>
                </a:lnTo>
                <a:lnTo>
                  <a:pt x="2468" y="1940"/>
                </a:lnTo>
                <a:lnTo>
                  <a:pt x="2442" y="1954"/>
                </a:lnTo>
                <a:lnTo>
                  <a:pt x="2442" y="1954"/>
                </a:lnTo>
                <a:lnTo>
                  <a:pt x="2422" y="1972"/>
                </a:lnTo>
                <a:lnTo>
                  <a:pt x="2422" y="1972"/>
                </a:lnTo>
                <a:lnTo>
                  <a:pt x="2386" y="1994"/>
                </a:lnTo>
                <a:lnTo>
                  <a:pt x="2352" y="2014"/>
                </a:lnTo>
                <a:lnTo>
                  <a:pt x="2352" y="2014"/>
                </a:lnTo>
                <a:lnTo>
                  <a:pt x="2326" y="2032"/>
                </a:lnTo>
                <a:lnTo>
                  <a:pt x="2326" y="2032"/>
                </a:lnTo>
                <a:lnTo>
                  <a:pt x="2310" y="2040"/>
                </a:lnTo>
                <a:lnTo>
                  <a:pt x="2294" y="2048"/>
                </a:lnTo>
                <a:lnTo>
                  <a:pt x="2294" y="2048"/>
                </a:lnTo>
                <a:lnTo>
                  <a:pt x="2260" y="2066"/>
                </a:lnTo>
                <a:lnTo>
                  <a:pt x="2260" y="2066"/>
                </a:lnTo>
                <a:lnTo>
                  <a:pt x="2224" y="2082"/>
                </a:lnTo>
                <a:lnTo>
                  <a:pt x="2224" y="2082"/>
                </a:lnTo>
                <a:lnTo>
                  <a:pt x="2206" y="2090"/>
                </a:lnTo>
                <a:lnTo>
                  <a:pt x="2206" y="2090"/>
                </a:lnTo>
                <a:lnTo>
                  <a:pt x="2190" y="2098"/>
                </a:lnTo>
                <a:lnTo>
                  <a:pt x="2190" y="2098"/>
                </a:lnTo>
                <a:lnTo>
                  <a:pt x="2168" y="2108"/>
                </a:lnTo>
                <a:lnTo>
                  <a:pt x="2146" y="2120"/>
                </a:lnTo>
                <a:lnTo>
                  <a:pt x="2146" y="2120"/>
                </a:lnTo>
                <a:lnTo>
                  <a:pt x="2098" y="2136"/>
                </a:lnTo>
                <a:lnTo>
                  <a:pt x="2046" y="2154"/>
                </a:lnTo>
                <a:lnTo>
                  <a:pt x="1992" y="2172"/>
                </a:lnTo>
                <a:lnTo>
                  <a:pt x="1964" y="2180"/>
                </a:lnTo>
                <a:lnTo>
                  <a:pt x="1936" y="2186"/>
                </a:lnTo>
                <a:lnTo>
                  <a:pt x="1936" y="2186"/>
                </a:lnTo>
                <a:lnTo>
                  <a:pt x="1990" y="2170"/>
                </a:lnTo>
                <a:lnTo>
                  <a:pt x="2040" y="2154"/>
                </a:lnTo>
                <a:lnTo>
                  <a:pt x="2092" y="2136"/>
                </a:lnTo>
                <a:lnTo>
                  <a:pt x="2140" y="2116"/>
                </a:lnTo>
                <a:lnTo>
                  <a:pt x="2140" y="2116"/>
                </a:lnTo>
                <a:lnTo>
                  <a:pt x="2192" y="2094"/>
                </a:lnTo>
                <a:lnTo>
                  <a:pt x="2242" y="2072"/>
                </a:lnTo>
                <a:lnTo>
                  <a:pt x="2288" y="2048"/>
                </a:lnTo>
                <a:lnTo>
                  <a:pt x="2334" y="2022"/>
                </a:lnTo>
                <a:lnTo>
                  <a:pt x="2334" y="2022"/>
                </a:lnTo>
                <a:lnTo>
                  <a:pt x="2360" y="2006"/>
                </a:lnTo>
                <a:lnTo>
                  <a:pt x="2360" y="2006"/>
                </a:lnTo>
                <a:lnTo>
                  <a:pt x="2408" y="1974"/>
                </a:lnTo>
                <a:lnTo>
                  <a:pt x="2456" y="1940"/>
                </a:lnTo>
                <a:lnTo>
                  <a:pt x="2502" y="1906"/>
                </a:lnTo>
                <a:lnTo>
                  <a:pt x="2546" y="1868"/>
                </a:lnTo>
                <a:lnTo>
                  <a:pt x="2546" y="1868"/>
                </a:lnTo>
                <a:lnTo>
                  <a:pt x="2590" y="1828"/>
                </a:lnTo>
                <a:lnTo>
                  <a:pt x="2632" y="1786"/>
                </a:lnTo>
                <a:lnTo>
                  <a:pt x="2670" y="1740"/>
                </a:lnTo>
                <a:lnTo>
                  <a:pt x="2708" y="1692"/>
                </a:lnTo>
                <a:lnTo>
                  <a:pt x="2708" y="1692"/>
                </a:lnTo>
                <a:lnTo>
                  <a:pt x="2744" y="1642"/>
                </a:lnTo>
                <a:lnTo>
                  <a:pt x="2776" y="1588"/>
                </a:lnTo>
                <a:lnTo>
                  <a:pt x="2776" y="1588"/>
                </a:lnTo>
                <a:lnTo>
                  <a:pt x="2792" y="1560"/>
                </a:lnTo>
                <a:lnTo>
                  <a:pt x="2792" y="1560"/>
                </a:lnTo>
                <a:lnTo>
                  <a:pt x="2806" y="1532"/>
                </a:lnTo>
                <a:lnTo>
                  <a:pt x="2806" y="1532"/>
                </a:lnTo>
                <a:lnTo>
                  <a:pt x="2820" y="1502"/>
                </a:lnTo>
                <a:lnTo>
                  <a:pt x="2820" y="1502"/>
                </a:lnTo>
                <a:lnTo>
                  <a:pt x="2834" y="1472"/>
                </a:lnTo>
                <a:lnTo>
                  <a:pt x="2834" y="1472"/>
                </a:lnTo>
                <a:lnTo>
                  <a:pt x="2856" y="1408"/>
                </a:lnTo>
                <a:lnTo>
                  <a:pt x="2866" y="1376"/>
                </a:lnTo>
                <a:lnTo>
                  <a:pt x="2874" y="1342"/>
                </a:lnTo>
                <a:lnTo>
                  <a:pt x="2882" y="1308"/>
                </a:lnTo>
                <a:lnTo>
                  <a:pt x="2888" y="1272"/>
                </a:lnTo>
                <a:lnTo>
                  <a:pt x="2894" y="1238"/>
                </a:lnTo>
                <a:lnTo>
                  <a:pt x="2896" y="1200"/>
                </a:lnTo>
                <a:lnTo>
                  <a:pt x="2896" y="1200"/>
                </a:lnTo>
                <a:lnTo>
                  <a:pt x="2890" y="1174"/>
                </a:lnTo>
                <a:lnTo>
                  <a:pt x="2882" y="1152"/>
                </a:lnTo>
                <a:lnTo>
                  <a:pt x="2882" y="1152"/>
                </a:lnTo>
                <a:lnTo>
                  <a:pt x="2880" y="1152"/>
                </a:lnTo>
                <a:lnTo>
                  <a:pt x="2880" y="1152"/>
                </a:lnTo>
                <a:lnTo>
                  <a:pt x="2880" y="1136"/>
                </a:lnTo>
                <a:lnTo>
                  <a:pt x="2880" y="1136"/>
                </a:lnTo>
                <a:lnTo>
                  <a:pt x="2878" y="1090"/>
                </a:lnTo>
                <a:lnTo>
                  <a:pt x="2876" y="1044"/>
                </a:lnTo>
                <a:lnTo>
                  <a:pt x="2868" y="998"/>
                </a:lnTo>
                <a:lnTo>
                  <a:pt x="2860" y="952"/>
                </a:lnTo>
                <a:lnTo>
                  <a:pt x="2860" y="952"/>
                </a:lnTo>
                <a:lnTo>
                  <a:pt x="2858" y="940"/>
                </a:lnTo>
                <a:lnTo>
                  <a:pt x="2858" y="940"/>
                </a:lnTo>
                <a:lnTo>
                  <a:pt x="2856" y="928"/>
                </a:lnTo>
                <a:lnTo>
                  <a:pt x="2856" y="928"/>
                </a:lnTo>
                <a:lnTo>
                  <a:pt x="2852" y="914"/>
                </a:lnTo>
                <a:lnTo>
                  <a:pt x="2852" y="914"/>
                </a:lnTo>
                <a:lnTo>
                  <a:pt x="2844" y="888"/>
                </a:lnTo>
                <a:lnTo>
                  <a:pt x="2844" y="888"/>
                </a:lnTo>
                <a:lnTo>
                  <a:pt x="2826" y="834"/>
                </a:lnTo>
                <a:lnTo>
                  <a:pt x="2804" y="782"/>
                </a:lnTo>
                <a:lnTo>
                  <a:pt x="2804" y="782"/>
                </a:lnTo>
                <a:lnTo>
                  <a:pt x="2784" y="736"/>
                </a:lnTo>
                <a:lnTo>
                  <a:pt x="2760" y="694"/>
                </a:lnTo>
                <a:lnTo>
                  <a:pt x="2736" y="652"/>
                </a:lnTo>
                <a:lnTo>
                  <a:pt x="2710" y="612"/>
                </a:lnTo>
                <a:lnTo>
                  <a:pt x="2710" y="612"/>
                </a:lnTo>
                <a:lnTo>
                  <a:pt x="2682" y="576"/>
                </a:lnTo>
                <a:lnTo>
                  <a:pt x="2682" y="576"/>
                </a:lnTo>
                <a:lnTo>
                  <a:pt x="2654" y="542"/>
                </a:lnTo>
                <a:lnTo>
                  <a:pt x="2654" y="542"/>
                </a:lnTo>
                <a:lnTo>
                  <a:pt x="2640" y="524"/>
                </a:lnTo>
                <a:lnTo>
                  <a:pt x="2626" y="510"/>
                </a:lnTo>
                <a:lnTo>
                  <a:pt x="2626" y="510"/>
                </a:lnTo>
                <a:lnTo>
                  <a:pt x="2612" y="494"/>
                </a:lnTo>
                <a:lnTo>
                  <a:pt x="2598" y="480"/>
                </a:lnTo>
                <a:lnTo>
                  <a:pt x="2598" y="480"/>
                </a:lnTo>
                <a:lnTo>
                  <a:pt x="2606" y="486"/>
                </a:lnTo>
                <a:lnTo>
                  <a:pt x="2610" y="488"/>
                </a:lnTo>
                <a:lnTo>
                  <a:pt x="2610" y="488"/>
                </a:lnTo>
                <a:lnTo>
                  <a:pt x="2610" y="486"/>
                </a:lnTo>
                <a:lnTo>
                  <a:pt x="2610" y="486"/>
                </a:lnTo>
                <a:lnTo>
                  <a:pt x="2610" y="480"/>
                </a:lnTo>
                <a:lnTo>
                  <a:pt x="2608" y="474"/>
                </a:lnTo>
                <a:lnTo>
                  <a:pt x="2600" y="458"/>
                </a:lnTo>
                <a:lnTo>
                  <a:pt x="2600" y="458"/>
                </a:lnTo>
                <a:lnTo>
                  <a:pt x="2590" y="444"/>
                </a:lnTo>
                <a:lnTo>
                  <a:pt x="2582" y="434"/>
                </a:lnTo>
                <a:lnTo>
                  <a:pt x="2578" y="424"/>
                </a:lnTo>
                <a:lnTo>
                  <a:pt x="2570" y="414"/>
                </a:lnTo>
                <a:lnTo>
                  <a:pt x="2570" y="414"/>
                </a:lnTo>
                <a:lnTo>
                  <a:pt x="2544" y="384"/>
                </a:lnTo>
                <a:lnTo>
                  <a:pt x="2544" y="384"/>
                </a:lnTo>
                <a:lnTo>
                  <a:pt x="2510" y="354"/>
                </a:lnTo>
                <a:lnTo>
                  <a:pt x="2510" y="354"/>
                </a:lnTo>
                <a:lnTo>
                  <a:pt x="2492" y="336"/>
                </a:lnTo>
                <a:lnTo>
                  <a:pt x="2492" y="336"/>
                </a:lnTo>
                <a:lnTo>
                  <a:pt x="2472" y="320"/>
                </a:lnTo>
                <a:lnTo>
                  <a:pt x="2472" y="320"/>
                </a:lnTo>
                <a:lnTo>
                  <a:pt x="2452" y="304"/>
                </a:lnTo>
                <a:lnTo>
                  <a:pt x="2430" y="288"/>
                </a:lnTo>
                <a:lnTo>
                  <a:pt x="2430" y="288"/>
                </a:lnTo>
                <a:lnTo>
                  <a:pt x="2408" y="272"/>
                </a:lnTo>
                <a:lnTo>
                  <a:pt x="2384" y="256"/>
                </a:lnTo>
                <a:lnTo>
                  <a:pt x="2384" y="256"/>
                </a:lnTo>
                <a:lnTo>
                  <a:pt x="2338" y="226"/>
                </a:lnTo>
                <a:lnTo>
                  <a:pt x="2338" y="226"/>
                </a:lnTo>
                <a:lnTo>
                  <a:pt x="2290" y="200"/>
                </a:lnTo>
                <a:lnTo>
                  <a:pt x="2290" y="200"/>
                </a:lnTo>
                <a:lnTo>
                  <a:pt x="2242" y="176"/>
                </a:lnTo>
                <a:lnTo>
                  <a:pt x="2242" y="176"/>
                </a:lnTo>
                <a:lnTo>
                  <a:pt x="2228" y="166"/>
                </a:lnTo>
                <a:lnTo>
                  <a:pt x="2210" y="158"/>
                </a:lnTo>
                <a:lnTo>
                  <a:pt x="2172" y="140"/>
                </a:lnTo>
                <a:lnTo>
                  <a:pt x="2172" y="140"/>
                </a:lnTo>
                <a:lnTo>
                  <a:pt x="2130" y="124"/>
                </a:lnTo>
                <a:lnTo>
                  <a:pt x="2130" y="124"/>
                </a:lnTo>
                <a:lnTo>
                  <a:pt x="2090" y="110"/>
                </a:lnTo>
                <a:lnTo>
                  <a:pt x="2090" y="110"/>
                </a:lnTo>
                <a:lnTo>
                  <a:pt x="2038" y="90"/>
                </a:lnTo>
                <a:lnTo>
                  <a:pt x="1984" y="72"/>
                </a:lnTo>
                <a:lnTo>
                  <a:pt x="1928" y="58"/>
                </a:lnTo>
                <a:lnTo>
                  <a:pt x="1876" y="46"/>
                </a:lnTo>
                <a:lnTo>
                  <a:pt x="1876" y="46"/>
                </a:lnTo>
                <a:lnTo>
                  <a:pt x="1826" y="34"/>
                </a:lnTo>
                <a:lnTo>
                  <a:pt x="1776" y="26"/>
                </a:lnTo>
                <a:lnTo>
                  <a:pt x="1726" y="18"/>
                </a:lnTo>
                <a:lnTo>
                  <a:pt x="1674" y="14"/>
                </a:lnTo>
                <a:lnTo>
                  <a:pt x="1674" y="14"/>
                </a:lnTo>
                <a:lnTo>
                  <a:pt x="1626" y="8"/>
                </a:lnTo>
                <a:lnTo>
                  <a:pt x="1626" y="8"/>
                </a:lnTo>
                <a:lnTo>
                  <a:pt x="1576" y="4"/>
                </a:lnTo>
                <a:lnTo>
                  <a:pt x="1576" y="4"/>
                </a:lnTo>
                <a:lnTo>
                  <a:pt x="1528" y="2"/>
                </a:lnTo>
                <a:lnTo>
                  <a:pt x="1480" y="0"/>
                </a:lnTo>
                <a:lnTo>
                  <a:pt x="1480" y="0"/>
                </a:lnTo>
                <a:lnTo>
                  <a:pt x="1442" y="2"/>
                </a:lnTo>
                <a:lnTo>
                  <a:pt x="1442" y="2"/>
                </a:lnTo>
                <a:lnTo>
                  <a:pt x="1390" y="2"/>
                </a:lnTo>
                <a:lnTo>
                  <a:pt x="1390" y="2"/>
                </a:lnTo>
                <a:lnTo>
                  <a:pt x="1332" y="6"/>
                </a:lnTo>
                <a:lnTo>
                  <a:pt x="1276" y="12"/>
                </a:lnTo>
                <a:lnTo>
                  <a:pt x="1220" y="18"/>
                </a:lnTo>
                <a:lnTo>
                  <a:pt x="1164" y="26"/>
                </a:lnTo>
                <a:lnTo>
                  <a:pt x="1164" y="26"/>
                </a:lnTo>
                <a:lnTo>
                  <a:pt x="1112" y="36"/>
                </a:lnTo>
                <a:lnTo>
                  <a:pt x="1112" y="36"/>
                </a:lnTo>
                <a:lnTo>
                  <a:pt x="1062" y="48"/>
                </a:lnTo>
                <a:lnTo>
                  <a:pt x="1062" y="48"/>
                </a:lnTo>
                <a:lnTo>
                  <a:pt x="1038" y="52"/>
                </a:lnTo>
                <a:lnTo>
                  <a:pt x="1038" y="52"/>
                </a:lnTo>
                <a:lnTo>
                  <a:pt x="1016" y="58"/>
                </a:lnTo>
                <a:lnTo>
                  <a:pt x="1016" y="58"/>
                </a:lnTo>
                <a:lnTo>
                  <a:pt x="972" y="68"/>
                </a:lnTo>
                <a:lnTo>
                  <a:pt x="972" y="68"/>
                </a:lnTo>
                <a:lnTo>
                  <a:pt x="920" y="84"/>
                </a:lnTo>
                <a:lnTo>
                  <a:pt x="868" y="102"/>
                </a:lnTo>
                <a:lnTo>
                  <a:pt x="818" y="122"/>
                </a:lnTo>
                <a:lnTo>
                  <a:pt x="766" y="142"/>
                </a:lnTo>
                <a:lnTo>
                  <a:pt x="766" y="142"/>
                </a:lnTo>
                <a:lnTo>
                  <a:pt x="714" y="164"/>
                </a:lnTo>
                <a:lnTo>
                  <a:pt x="664" y="190"/>
                </a:lnTo>
                <a:lnTo>
                  <a:pt x="616" y="216"/>
                </a:lnTo>
                <a:lnTo>
                  <a:pt x="566" y="244"/>
                </a:lnTo>
                <a:lnTo>
                  <a:pt x="566" y="244"/>
                </a:lnTo>
                <a:lnTo>
                  <a:pt x="518" y="274"/>
                </a:lnTo>
                <a:lnTo>
                  <a:pt x="472" y="306"/>
                </a:lnTo>
                <a:lnTo>
                  <a:pt x="426" y="340"/>
                </a:lnTo>
                <a:lnTo>
                  <a:pt x="382" y="376"/>
                </a:lnTo>
                <a:lnTo>
                  <a:pt x="338" y="414"/>
                </a:lnTo>
                <a:lnTo>
                  <a:pt x="296" y="456"/>
                </a:lnTo>
                <a:lnTo>
                  <a:pt x="256" y="498"/>
                </a:lnTo>
                <a:lnTo>
                  <a:pt x="220" y="542"/>
                </a:lnTo>
                <a:lnTo>
                  <a:pt x="220" y="542"/>
                </a:lnTo>
                <a:lnTo>
                  <a:pt x="184" y="590"/>
                </a:lnTo>
                <a:lnTo>
                  <a:pt x="150" y="638"/>
                </a:lnTo>
                <a:lnTo>
                  <a:pt x="120" y="688"/>
                </a:lnTo>
                <a:lnTo>
                  <a:pt x="92" y="742"/>
                </a:lnTo>
                <a:lnTo>
                  <a:pt x="92" y="742"/>
                </a:lnTo>
                <a:lnTo>
                  <a:pt x="68" y="796"/>
                </a:lnTo>
                <a:lnTo>
                  <a:pt x="48" y="852"/>
                </a:lnTo>
                <a:lnTo>
                  <a:pt x="30" y="908"/>
                </a:lnTo>
                <a:lnTo>
                  <a:pt x="16" y="966"/>
                </a:lnTo>
                <a:lnTo>
                  <a:pt x="16" y="966"/>
                </a:lnTo>
                <a:lnTo>
                  <a:pt x="6" y="1026"/>
                </a:lnTo>
                <a:lnTo>
                  <a:pt x="2" y="1086"/>
                </a:lnTo>
                <a:lnTo>
                  <a:pt x="0" y="1146"/>
                </a:lnTo>
                <a:lnTo>
                  <a:pt x="2" y="1206"/>
                </a:lnTo>
                <a:lnTo>
                  <a:pt x="2" y="1206"/>
                </a:lnTo>
                <a:lnTo>
                  <a:pt x="8" y="1266"/>
                </a:lnTo>
                <a:lnTo>
                  <a:pt x="18" y="1324"/>
                </a:lnTo>
                <a:lnTo>
                  <a:pt x="34" y="1382"/>
                </a:lnTo>
                <a:lnTo>
                  <a:pt x="52" y="1440"/>
                </a:lnTo>
                <a:lnTo>
                  <a:pt x="52" y="1440"/>
                </a:lnTo>
                <a:lnTo>
                  <a:pt x="58" y="1452"/>
                </a:lnTo>
                <a:lnTo>
                  <a:pt x="66" y="1470"/>
                </a:lnTo>
                <a:lnTo>
                  <a:pt x="66" y="1470"/>
                </a:lnTo>
                <a:lnTo>
                  <a:pt x="82" y="1512"/>
                </a:lnTo>
                <a:lnTo>
                  <a:pt x="82" y="1512"/>
                </a:lnTo>
                <a:lnTo>
                  <a:pt x="92" y="1534"/>
                </a:lnTo>
                <a:lnTo>
                  <a:pt x="104" y="1556"/>
                </a:lnTo>
                <a:lnTo>
                  <a:pt x="104" y="1556"/>
                </a:lnTo>
                <a:lnTo>
                  <a:pt x="114" y="1576"/>
                </a:lnTo>
                <a:lnTo>
                  <a:pt x="114" y="1576"/>
                </a:lnTo>
                <a:lnTo>
                  <a:pt x="124" y="1594"/>
                </a:lnTo>
                <a:lnTo>
                  <a:pt x="124" y="1594"/>
                </a:lnTo>
                <a:lnTo>
                  <a:pt x="124" y="1586"/>
                </a:lnTo>
                <a:lnTo>
                  <a:pt x="120" y="1576"/>
                </a:lnTo>
                <a:lnTo>
                  <a:pt x="120" y="1576"/>
                </a:lnTo>
                <a:lnTo>
                  <a:pt x="110" y="1552"/>
                </a:lnTo>
                <a:lnTo>
                  <a:pt x="110" y="1552"/>
                </a:lnTo>
                <a:lnTo>
                  <a:pt x="120" y="1568"/>
                </a:lnTo>
                <a:lnTo>
                  <a:pt x="120" y="1568"/>
                </a:lnTo>
                <a:lnTo>
                  <a:pt x="114" y="1554"/>
                </a:lnTo>
                <a:lnTo>
                  <a:pt x="108" y="1538"/>
                </a:lnTo>
                <a:lnTo>
                  <a:pt x="108" y="1538"/>
                </a:lnTo>
                <a:lnTo>
                  <a:pt x="102" y="1520"/>
                </a:lnTo>
                <a:lnTo>
                  <a:pt x="102" y="1520"/>
                </a:lnTo>
                <a:lnTo>
                  <a:pt x="96" y="1504"/>
                </a:lnTo>
                <a:lnTo>
                  <a:pt x="96" y="1504"/>
                </a:lnTo>
                <a:lnTo>
                  <a:pt x="100" y="1510"/>
                </a:lnTo>
                <a:lnTo>
                  <a:pt x="102" y="1512"/>
                </a:lnTo>
                <a:lnTo>
                  <a:pt x="102" y="1512"/>
                </a:lnTo>
                <a:lnTo>
                  <a:pt x="102" y="1512"/>
                </a:lnTo>
                <a:lnTo>
                  <a:pt x="88" y="1476"/>
                </a:lnTo>
                <a:lnTo>
                  <a:pt x="88" y="1476"/>
                </a:lnTo>
                <a:lnTo>
                  <a:pt x="76" y="1440"/>
                </a:lnTo>
                <a:lnTo>
                  <a:pt x="76" y="1440"/>
                </a:lnTo>
                <a:lnTo>
                  <a:pt x="66" y="1408"/>
                </a:lnTo>
                <a:lnTo>
                  <a:pt x="58" y="1372"/>
                </a:lnTo>
                <a:lnTo>
                  <a:pt x="58" y="1372"/>
                </a:lnTo>
                <a:lnTo>
                  <a:pt x="60" y="1378"/>
                </a:lnTo>
                <a:lnTo>
                  <a:pt x="60" y="1378"/>
                </a:lnTo>
                <a:lnTo>
                  <a:pt x="60" y="1374"/>
                </a:lnTo>
                <a:lnTo>
                  <a:pt x="60" y="1370"/>
                </a:lnTo>
                <a:lnTo>
                  <a:pt x="60" y="1370"/>
                </a:lnTo>
                <a:lnTo>
                  <a:pt x="64" y="1386"/>
                </a:lnTo>
                <a:lnTo>
                  <a:pt x="66" y="1392"/>
                </a:lnTo>
                <a:lnTo>
                  <a:pt x="68" y="1394"/>
                </a:lnTo>
                <a:lnTo>
                  <a:pt x="68" y="1394"/>
                </a:lnTo>
                <a:lnTo>
                  <a:pt x="62" y="1374"/>
                </a:lnTo>
                <a:lnTo>
                  <a:pt x="62" y="1374"/>
                </a:lnTo>
                <a:lnTo>
                  <a:pt x="58" y="1356"/>
                </a:lnTo>
                <a:lnTo>
                  <a:pt x="58" y="1356"/>
                </a:lnTo>
                <a:lnTo>
                  <a:pt x="50" y="1318"/>
                </a:lnTo>
                <a:lnTo>
                  <a:pt x="50" y="1318"/>
                </a:lnTo>
                <a:lnTo>
                  <a:pt x="44" y="1280"/>
                </a:lnTo>
                <a:lnTo>
                  <a:pt x="44" y="1280"/>
                </a:lnTo>
                <a:lnTo>
                  <a:pt x="40" y="1244"/>
                </a:lnTo>
                <a:lnTo>
                  <a:pt x="40" y="1244"/>
                </a:lnTo>
                <a:lnTo>
                  <a:pt x="38" y="1206"/>
                </a:lnTo>
                <a:lnTo>
                  <a:pt x="38" y="1206"/>
                </a:lnTo>
                <a:lnTo>
                  <a:pt x="38" y="1204"/>
                </a:lnTo>
                <a:lnTo>
                  <a:pt x="38" y="1204"/>
                </a:lnTo>
                <a:lnTo>
                  <a:pt x="42" y="1252"/>
                </a:lnTo>
                <a:lnTo>
                  <a:pt x="50" y="1302"/>
                </a:lnTo>
                <a:lnTo>
                  <a:pt x="62" y="1348"/>
                </a:lnTo>
                <a:lnTo>
                  <a:pt x="74" y="1396"/>
                </a:lnTo>
                <a:lnTo>
                  <a:pt x="90" y="1444"/>
                </a:lnTo>
                <a:lnTo>
                  <a:pt x="108" y="1490"/>
                </a:lnTo>
                <a:lnTo>
                  <a:pt x="130" y="1538"/>
                </a:lnTo>
                <a:lnTo>
                  <a:pt x="154" y="1584"/>
                </a:lnTo>
                <a:lnTo>
                  <a:pt x="182" y="1630"/>
                </a:lnTo>
                <a:lnTo>
                  <a:pt x="212" y="1676"/>
                </a:lnTo>
                <a:lnTo>
                  <a:pt x="244" y="1722"/>
                </a:lnTo>
                <a:lnTo>
                  <a:pt x="280" y="1766"/>
                </a:lnTo>
                <a:lnTo>
                  <a:pt x="318" y="1812"/>
                </a:lnTo>
                <a:lnTo>
                  <a:pt x="358" y="1858"/>
                </a:lnTo>
                <a:lnTo>
                  <a:pt x="402" y="1902"/>
                </a:lnTo>
                <a:lnTo>
                  <a:pt x="448" y="1948"/>
                </a:lnTo>
                <a:lnTo>
                  <a:pt x="448" y="1948"/>
                </a:lnTo>
                <a:lnTo>
                  <a:pt x="434" y="1974"/>
                </a:lnTo>
                <a:lnTo>
                  <a:pt x="418" y="1998"/>
                </a:lnTo>
                <a:lnTo>
                  <a:pt x="388" y="2044"/>
                </a:lnTo>
                <a:lnTo>
                  <a:pt x="388" y="2044"/>
                </a:lnTo>
                <a:lnTo>
                  <a:pt x="410" y="1998"/>
                </a:lnTo>
                <a:lnTo>
                  <a:pt x="418" y="1978"/>
                </a:lnTo>
                <a:lnTo>
                  <a:pt x="420" y="1966"/>
                </a:lnTo>
                <a:lnTo>
                  <a:pt x="420" y="1966"/>
                </a:lnTo>
                <a:lnTo>
                  <a:pt x="414" y="1968"/>
                </a:lnTo>
                <a:lnTo>
                  <a:pt x="410" y="1966"/>
                </a:lnTo>
                <a:lnTo>
                  <a:pt x="408" y="1962"/>
                </a:lnTo>
                <a:lnTo>
                  <a:pt x="408" y="1954"/>
                </a:lnTo>
                <a:lnTo>
                  <a:pt x="408" y="1954"/>
                </a:lnTo>
                <a:lnTo>
                  <a:pt x="396" y="1966"/>
                </a:lnTo>
                <a:lnTo>
                  <a:pt x="386" y="1970"/>
                </a:lnTo>
                <a:lnTo>
                  <a:pt x="378" y="1976"/>
                </a:lnTo>
                <a:lnTo>
                  <a:pt x="366" y="1988"/>
                </a:lnTo>
                <a:lnTo>
                  <a:pt x="366" y="1988"/>
                </a:lnTo>
                <a:lnTo>
                  <a:pt x="346" y="2016"/>
                </a:lnTo>
                <a:lnTo>
                  <a:pt x="324" y="2050"/>
                </a:lnTo>
                <a:lnTo>
                  <a:pt x="276" y="2128"/>
                </a:lnTo>
                <a:lnTo>
                  <a:pt x="276" y="2128"/>
                </a:lnTo>
                <a:lnTo>
                  <a:pt x="198" y="2258"/>
                </a:lnTo>
                <a:lnTo>
                  <a:pt x="198" y="2258"/>
                </a:lnTo>
                <a:lnTo>
                  <a:pt x="186" y="2276"/>
                </a:lnTo>
                <a:lnTo>
                  <a:pt x="180" y="2288"/>
                </a:lnTo>
                <a:lnTo>
                  <a:pt x="180" y="2288"/>
                </a:lnTo>
                <a:lnTo>
                  <a:pt x="176" y="2298"/>
                </a:lnTo>
                <a:lnTo>
                  <a:pt x="176" y="2298"/>
                </a:lnTo>
                <a:lnTo>
                  <a:pt x="172" y="2308"/>
                </a:lnTo>
                <a:lnTo>
                  <a:pt x="170" y="2320"/>
                </a:lnTo>
                <a:lnTo>
                  <a:pt x="170" y="2330"/>
                </a:lnTo>
                <a:lnTo>
                  <a:pt x="172" y="2342"/>
                </a:lnTo>
                <a:lnTo>
                  <a:pt x="172" y="2342"/>
                </a:lnTo>
                <a:lnTo>
                  <a:pt x="174" y="2352"/>
                </a:lnTo>
                <a:lnTo>
                  <a:pt x="178" y="2362"/>
                </a:lnTo>
                <a:lnTo>
                  <a:pt x="182" y="2370"/>
                </a:lnTo>
                <a:lnTo>
                  <a:pt x="188" y="2380"/>
                </a:lnTo>
                <a:lnTo>
                  <a:pt x="188" y="2380"/>
                </a:lnTo>
                <a:lnTo>
                  <a:pt x="196" y="2388"/>
                </a:lnTo>
                <a:lnTo>
                  <a:pt x="202" y="2394"/>
                </a:lnTo>
                <a:lnTo>
                  <a:pt x="220" y="2404"/>
                </a:lnTo>
                <a:lnTo>
                  <a:pt x="220" y="2404"/>
                </a:lnTo>
                <a:lnTo>
                  <a:pt x="216" y="2404"/>
                </a:lnTo>
                <a:lnTo>
                  <a:pt x="210" y="2400"/>
                </a:lnTo>
                <a:lnTo>
                  <a:pt x="206" y="2400"/>
                </a:lnTo>
                <a:lnTo>
                  <a:pt x="206" y="2400"/>
                </a:lnTo>
                <a:lnTo>
                  <a:pt x="206" y="2400"/>
                </a:lnTo>
                <a:lnTo>
                  <a:pt x="206" y="2400"/>
                </a:lnTo>
                <a:lnTo>
                  <a:pt x="208" y="2406"/>
                </a:lnTo>
                <a:lnTo>
                  <a:pt x="212" y="2414"/>
                </a:lnTo>
                <a:lnTo>
                  <a:pt x="218" y="2420"/>
                </a:lnTo>
                <a:lnTo>
                  <a:pt x="226" y="2426"/>
                </a:lnTo>
                <a:lnTo>
                  <a:pt x="226" y="2426"/>
                </a:lnTo>
                <a:lnTo>
                  <a:pt x="232" y="2428"/>
                </a:lnTo>
                <a:lnTo>
                  <a:pt x="232" y="2428"/>
                </a:lnTo>
                <a:lnTo>
                  <a:pt x="236" y="2430"/>
                </a:lnTo>
                <a:lnTo>
                  <a:pt x="236" y="2430"/>
                </a:lnTo>
                <a:lnTo>
                  <a:pt x="244" y="2432"/>
                </a:lnTo>
                <a:lnTo>
                  <a:pt x="244" y="2432"/>
                </a:lnTo>
                <a:lnTo>
                  <a:pt x="258" y="2436"/>
                </a:lnTo>
                <a:lnTo>
                  <a:pt x="258" y="2436"/>
                </a:lnTo>
                <a:lnTo>
                  <a:pt x="270" y="2438"/>
                </a:lnTo>
                <a:lnTo>
                  <a:pt x="270" y="2438"/>
                </a:lnTo>
                <a:lnTo>
                  <a:pt x="278" y="2438"/>
                </a:lnTo>
                <a:lnTo>
                  <a:pt x="278" y="2438"/>
                </a:lnTo>
                <a:lnTo>
                  <a:pt x="286" y="2436"/>
                </a:lnTo>
                <a:lnTo>
                  <a:pt x="286" y="2436"/>
                </a:lnTo>
                <a:lnTo>
                  <a:pt x="310" y="2432"/>
                </a:lnTo>
                <a:lnTo>
                  <a:pt x="310" y="2432"/>
                </a:lnTo>
                <a:lnTo>
                  <a:pt x="320" y="2430"/>
                </a:lnTo>
                <a:lnTo>
                  <a:pt x="320" y="2430"/>
                </a:lnTo>
                <a:lnTo>
                  <a:pt x="328" y="2430"/>
                </a:lnTo>
                <a:lnTo>
                  <a:pt x="328" y="2430"/>
                </a:lnTo>
                <a:lnTo>
                  <a:pt x="362" y="2422"/>
                </a:lnTo>
                <a:lnTo>
                  <a:pt x="362" y="2422"/>
                </a:lnTo>
                <a:lnTo>
                  <a:pt x="438" y="2404"/>
                </a:lnTo>
                <a:lnTo>
                  <a:pt x="438" y="2404"/>
                </a:lnTo>
                <a:lnTo>
                  <a:pt x="520" y="2380"/>
                </a:lnTo>
                <a:lnTo>
                  <a:pt x="600" y="2356"/>
                </a:lnTo>
                <a:lnTo>
                  <a:pt x="600" y="2356"/>
                </a:lnTo>
                <a:lnTo>
                  <a:pt x="628" y="2350"/>
                </a:lnTo>
                <a:lnTo>
                  <a:pt x="658" y="2340"/>
                </a:lnTo>
                <a:lnTo>
                  <a:pt x="722" y="2320"/>
                </a:lnTo>
                <a:lnTo>
                  <a:pt x="722" y="2320"/>
                </a:lnTo>
                <a:lnTo>
                  <a:pt x="806" y="2294"/>
                </a:lnTo>
                <a:lnTo>
                  <a:pt x="846" y="2282"/>
                </a:lnTo>
                <a:lnTo>
                  <a:pt x="888" y="2268"/>
                </a:lnTo>
                <a:lnTo>
                  <a:pt x="888" y="2268"/>
                </a:lnTo>
                <a:lnTo>
                  <a:pt x="926" y="2258"/>
                </a:lnTo>
                <a:lnTo>
                  <a:pt x="962" y="2246"/>
                </a:lnTo>
                <a:lnTo>
                  <a:pt x="962" y="2246"/>
                </a:lnTo>
                <a:lnTo>
                  <a:pt x="980" y="2240"/>
                </a:lnTo>
                <a:lnTo>
                  <a:pt x="980" y="2240"/>
                </a:lnTo>
                <a:lnTo>
                  <a:pt x="990" y="2236"/>
                </a:lnTo>
                <a:lnTo>
                  <a:pt x="994" y="2236"/>
                </a:lnTo>
                <a:lnTo>
                  <a:pt x="994" y="2236"/>
                </a:lnTo>
                <a:lnTo>
                  <a:pt x="994" y="2236"/>
                </a:lnTo>
                <a:lnTo>
                  <a:pt x="994" y="2234"/>
                </a:lnTo>
                <a:lnTo>
                  <a:pt x="994" y="2234"/>
                </a:lnTo>
                <a:lnTo>
                  <a:pt x="994" y="2234"/>
                </a:lnTo>
                <a:lnTo>
                  <a:pt x="994" y="2234"/>
                </a:lnTo>
                <a:lnTo>
                  <a:pt x="994" y="2234"/>
                </a:lnTo>
                <a:lnTo>
                  <a:pt x="994" y="2234"/>
                </a:lnTo>
                <a:lnTo>
                  <a:pt x="996" y="2234"/>
                </a:lnTo>
                <a:lnTo>
                  <a:pt x="998" y="2234"/>
                </a:lnTo>
                <a:lnTo>
                  <a:pt x="998" y="2234"/>
                </a:lnTo>
                <a:lnTo>
                  <a:pt x="1036" y="2246"/>
                </a:lnTo>
                <a:lnTo>
                  <a:pt x="1074" y="2254"/>
                </a:lnTo>
                <a:lnTo>
                  <a:pt x="1152" y="2270"/>
                </a:lnTo>
                <a:lnTo>
                  <a:pt x="1152" y="2270"/>
                </a:lnTo>
                <a:lnTo>
                  <a:pt x="1164" y="2272"/>
                </a:lnTo>
                <a:lnTo>
                  <a:pt x="1182" y="2274"/>
                </a:lnTo>
                <a:lnTo>
                  <a:pt x="1224" y="2280"/>
                </a:lnTo>
                <a:lnTo>
                  <a:pt x="1224" y="2280"/>
                </a:lnTo>
                <a:lnTo>
                  <a:pt x="1268" y="2286"/>
                </a:lnTo>
                <a:lnTo>
                  <a:pt x="1314" y="2288"/>
                </a:lnTo>
                <a:lnTo>
                  <a:pt x="1404" y="2294"/>
                </a:lnTo>
                <a:lnTo>
                  <a:pt x="1404" y="2294"/>
                </a:lnTo>
                <a:lnTo>
                  <a:pt x="1448" y="2294"/>
                </a:lnTo>
                <a:lnTo>
                  <a:pt x="1488" y="2294"/>
                </a:lnTo>
                <a:lnTo>
                  <a:pt x="1488" y="2294"/>
                </a:lnTo>
                <a:lnTo>
                  <a:pt x="1526" y="2292"/>
                </a:lnTo>
                <a:lnTo>
                  <a:pt x="1562" y="2292"/>
                </a:lnTo>
                <a:lnTo>
                  <a:pt x="1562" y="2292"/>
                </a:lnTo>
                <a:lnTo>
                  <a:pt x="1648" y="2286"/>
                </a:lnTo>
                <a:lnTo>
                  <a:pt x="1736" y="2274"/>
                </a:lnTo>
                <a:lnTo>
                  <a:pt x="1824" y="2260"/>
                </a:lnTo>
                <a:lnTo>
                  <a:pt x="1912" y="2240"/>
                </a:lnTo>
                <a:lnTo>
                  <a:pt x="1912" y="2240"/>
                </a:lnTo>
                <a:lnTo>
                  <a:pt x="1998" y="2216"/>
                </a:lnTo>
                <a:lnTo>
                  <a:pt x="2086" y="2188"/>
                </a:lnTo>
                <a:lnTo>
                  <a:pt x="2128" y="2172"/>
                </a:lnTo>
                <a:lnTo>
                  <a:pt x="2170" y="2156"/>
                </a:lnTo>
                <a:lnTo>
                  <a:pt x="2212" y="2138"/>
                </a:lnTo>
                <a:lnTo>
                  <a:pt x="2254" y="2118"/>
                </a:lnTo>
                <a:lnTo>
                  <a:pt x="2254" y="2118"/>
                </a:lnTo>
                <a:lnTo>
                  <a:pt x="2296" y="2096"/>
                </a:lnTo>
                <a:lnTo>
                  <a:pt x="2336" y="2074"/>
                </a:lnTo>
                <a:lnTo>
                  <a:pt x="2336" y="2074"/>
                </a:lnTo>
                <a:lnTo>
                  <a:pt x="2376" y="2050"/>
                </a:lnTo>
                <a:lnTo>
                  <a:pt x="2396" y="2038"/>
                </a:lnTo>
                <a:lnTo>
                  <a:pt x="2416" y="2026"/>
                </a:lnTo>
                <a:lnTo>
                  <a:pt x="2416" y="2026"/>
                </a:lnTo>
                <a:lnTo>
                  <a:pt x="2454" y="2000"/>
                </a:lnTo>
                <a:lnTo>
                  <a:pt x="2492" y="1972"/>
                </a:lnTo>
                <a:lnTo>
                  <a:pt x="2528" y="1944"/>
                </a:lnTo>
                <a:lnTo>
                  <a:pt x="2564" y="1912"/>
                </a:lnTo>
                <a:lnTo>
                  <a:pt x="2564" y="1912"/>
                </a:lnTo>
                <a:lnTo>
                  <a:pt x="2600" y="1882"/>
                </a:lnTo>
                <a:lnTo>
                  <a:pt x="2632" y="1848"/>
                </a:lnTo>
                <a:lnTo>
                  <a:pt x="2664" y="1814"/>
                </a:lnTo>
                <a:lnTo>
                  <a:pt x="2696" y="1778"/>
                </a:lnTo>
                <a:lnTo>
                  <a:pt x="2710" y="1758"/>
                </a:lnTo>
                <a:lnTo>
                  <a:pt x="2710" y="1758"/>
                </a:lnTo>
                <a:lnTo>
                  <a:pt x="2724" y="1740"/>
                </a:lnTo>
                <a:lnTo>
                  <a:pt x="2752" y="1702"/>
                </a:lnTo>
                <a:lnTo>
                  <a:pt x="2752" y="1702"/>
                </a:lnTo>
                <a:lnTo>
                  <a:pt x="2778" y="1662"/>
                </a:lnTo>
                <a:lnTo>
                  <a:pt x="2802" y="1620"/>
                </a:lnTo>
                <a:lnTo>
                  <a:pt x="2802" y="1620"/>
                </a:lnTo>
                <a:lnTo>
                  <a:pt x="2812" y="1596"/>
                </a:lnTo>
                <a:lnTo>
                  <a:pt x="2830" y="1564"/>
                </a:lnTo>
                <a:lnTo>
                  <a:pt x="2846" y="1528"/>
                </a:lnTo>
                <a:lnTo>
                  <a:pt x="2854" y="1512"/>
                </a:lnTo>
                <a:lnTo>
                  <a:pt x="2858" y="1496"/>
                </a:lnTo>
                <a:lnTo>
                  <a:pt x="2858" y="1496"/>
                </a:lnTo>
                <a:lnTo>
                  <a:pt x="2854" y="1500"/>
                </a:lnTo>
                <a:lnTo>
                  <a:pt x="2850" y="1508"/>
                </a:lnTo>
                <a:lnTo>
                  <a:pt x="2840" y="1526"/>
                </a:lnTo>
                <a:lnTo>
                  <a:pt x="2840" y="1526"/>
                </a:lnTo>
                <a:close/>
                <a:moveTo>
                  <a:pt x="448" y="1948"/>
                </a:moveTo>
                <a:lnTo>
                  <a:pt x="448" y="1948"/>
                </a:lnTo>
                <a:lnTo>
                  <a:pt x="454" y="1952"/>
                </a:lnTo>
                <a:lnTo>
                  <a:pt x="458" y="1946"/>
                </a:lnTo>
                <a:lnTo>
                  <a:pt x="458" y="1946"/>
                </a:lnTo>
                <a:lnTo>
                  <a:pt x="448" y="1960"/>
                </a:lnTo>
                <a:lnTo>
                  <a:pt x="448" y="1960"/>
                </a:lnTo>
                <a:lnTo>
                  <a:pt x="452" y="1954"/>
                </a:lnTo>
                <a:lnTo>
                  <a:pt x="448" y="1956"/>
                </a:lnTo>
                <a:lnTo>
                  <a:pt x="440" y="1968"/>
                </a:lnTo>
                <a:lnTo>
                  <a:pt x="440" y="1968"/>
                </a:lnTo>
                <a:lnTo>
                  <a:pt x="446" y="1956"/>
                </a:lnTo>
                <a:lnTo>
                  <a:pt x="448" y="1948"/>
                </a:lnTo>
                <a:lnTo>
                  <a:pt x="448" y="1948"/>
                </a:lnTo>
                <a:close/>
                <a:moveTo>
                  <a:pt x="1656" y="2146"/>
                </a:moveTo>
                <a:lnTo>
                  <a:pt x="1656" y="2146"/>
                </a:lnTo>
                <a:lnTo>
                  <a:pt x="1616" y="2148"/>
                </a:lnTo>
                <a:lnTo>
                  <a:pt x="1578" y="2152"/>
                </a:lnTo>
                <a:lnTo>
                  <a:pt x="1578" y="2152"/>
                </a:lnTo>
                <a:lnTo>
                  <a:pt x="1538" y="2154"/>
                </a:lnTo>
                <a:lnTo>
                  <a:pt x="1538" y="2154"/>
                </a:lnTo>
                <a:lnTo>
                  <a:pt x="1500" y="2154"/>
                </a:lnTo>
                <a:lnTo>
                  <a:pt x="1500" y="2154"/>
                </a:lnTo>
                <a:lnTo>
                  <a:pt x="1424" y="2154"/>
                </a:lnTo>
                <a:lnTo>
                  <a:pt x="1346" y="2150"/>
                </a:lnTo>
                <a:lnTo>
                  <a:pt x="1346" y="2150"/>
                </a:lnTo>
                <a:lnTo>
                  <a:pt x="1272" y="2142"/>
                </a:lnTo>
                <a:lnTo>
                  <a:pt x="1196" y="2132"/>
                </a:lnTo>
                <a:lnTo>
                  <a:pt x="1120" y="2118"/>
                </a:lnTo>
                <a:lnTo>
                  <a:pt x="1046" y="2100"/>
                </a:lnTo>
                <a:lnTo>
                  <a:pt x="1038" y="2098"/>
                </a:lnTo>
                <a:lnTo>
                  <a:pt x="1024" y="2094"/>
                </a:lnTo>
                <a:lnTo>
                  <a:pt x="1006" y="2090"/>
                </a:lnTo>
                <a:lnTo>
                  <a:pt x="996" y="2088"/>
                </a:lnTo>
                <a:lnTo>
                  <a:pt x="990" y="2086"/>
                </a:lnTo>
                <a:lnTo>
                  <a:pt x="990" y="2086"/>
                </a:lnTo>
                <a:lnTo>
                  <a:pt x="986" y="2088"/>
                </a:lnTo>
                <a:lnTo>
                  <a:pt x="986" y="2088"/>
                </a:lnTo>
                <a:lnTo>
                  <a:pt x="930" y="2104"/>
                </a:lnTo>
                <a:lnTo>
                  <a:pt x="930" y="2104"/>
                </a:lnTo>
                <a:lnTo>
                  <a:pt x="854" y="2128"/>
                </a:lnTo>
                <a:lnTo>
                  <a:pt x="854" y="2128"/>
                </a:lnTo>
                <a:lnTo>
                  <a:pt x="698" y="2178"/>
                </a:lnTo>
                <a:lnTo>
                  <a:pt x="698" y="2178"/>
                </a:lnTo>
                <a:lnTo>
                  <a:pt x="362" y="2284"/>
                </a:lnTo>
                <a:lnTo>
                  <a:pt x="362" y="2284"/>
                </a:lnTo>
                <a:lnTo>
                  <a:pt x="278" y="2310"/>
                </a:lnTo>
                <a:lnTo>
                  <a:pt x="276" y="2312"/>
                </a:lnTo>
                <a:lnTo>
                  <a:pt x="276" y="2312"/>
                </a:lnTo>
                <a:lnTo>
                  <a:pt x="276" y="2312"/>
                </a:lnTo>
                <a:lnTo>
                  <a:pt x="276" y="2312"/>
                </a:lnTo>
                <a:lnTo>
                  <a:pt x="276" y="2312"/>
                </a:lnTo>
                <a:lnTo>
                  <a:pt x="276" y="2312"/>
                </a:lnTo>
                <a:lnTo>
                  <a:pt x="276" y="2312"/>
                </a:lnTo>
                <a:lnTo>
                  <a:pt x="274" y="2312"/>
                </a:lnTo>
                <a:lnTo>
                  <a:pt x="274" y="2312"/>
                </a:lnTo>
                <a:lnTo>
                  <a:pt x="274" y="2310"/>
                </a:lnTo>
                <a:lnTo>
                  <a:pt x="274" y="2310"/>
                </a:lnTo>
                <a:lnTo>
                  <a:pt x="274" y="2310"/>
                </a:lnTo>
                <a:lnTo>
                  <a:pt x="274" y="2310"/>
                </a:lnTo>
                <a:lnTo>
                  <a:pt x="274" y="2310"/>
                </a:lnTo>
                <a:lnTo>
                  <a:pt x="274" y="2310"/>
                </a:lnTo>
                <a:lnTo>
                  <a:pt x="278" y="2304"/>
                </a:lnTo>
                <a:lnTo>
                  <a:pt x="282" y="2296"/>
                </a:lnTo>
                <a:lnTo>
                  <a:pt x="282" y="2296"/>
                </a:lnTo>
                <a:lnTo>
                  <a:pt x="304" y="2258"/>
                </a:lnTo>
                <a:lnTo>
                  <a:pt x="304" y="2258"/>
                </a:lnTo>
                <a:lnTo>
                  <a:pt x="312" y="2240"/>
                </a:lnTo>
                <a:lnTo>
                  <a:pt x="312" y="2240"/>
                </a:lnTo>
                <a:lnTo>
                  <a:pt x="394" y="2094"/>
                </a:lnTo>
                <a:lnTo>
                  <a:pt x="434" y="2020"/>
                </a:lnTo>
                <a:lnTo>
                  <a:pt x="468" y="1954"/>
                </a:lnTo>
                <a:lnTo>
                  <a:pt x="468" y="1954"/>
                </a:lnTo>
                <a:lnTo>
                  <a:pt x="458" y="1968"/>
                </a:lnTo>
                <a:lnTo>
                  <a:pt x="452" y="1980"/>
                </a:lnTo>
                <a:lnTo>
                  <a:pt x="452" y="1980"/>
                </a:lnTo>
                <a:lnTo>
                  <a:pt x="474" y="1940"/>
                </a:lnTo>
                <a:lnTo>
                  <a:pt x="490" y="1908"/>
                </a:lnTo>
                <a:lnTo>
                  <a:pt x="490" y="1908"/>
                </a:lnTo>
                <a:lnTo>
                  <a:pt x="468" y="1946"/>
                </a:lnTo>
                <a:lnTo>
                  <a:pt x="468" y="1946"/>
                </a:lnTo>
                <a:lnTo>
                  <a:pt x="474" y="1930"/>
                </a:lnTo>
                <a:lnTo>
                  <a:pt x="476" y="1924"/>
                </a:lnTo>
                <a:lnTo>
                  <a:pt x="474" y="1920"/>
                </a:lnTo>
                <a:lnTo>
                  <a:pt x="474" y="1920"/>
                </a:lnTo>
                <a:lnTo>
                  <a:pt x="462" y="1938"/>
                </a:lnTo>
                <a:lnTo>
                  <a:pt x="462" y="1938"/>
                </a:lnTo>
                <a:lnTo>
                  <a:pt x="394" y="1872"/>
                </a:lnTo>
                <a:lnTo>
                  <a:pt x="394" y="1872"/>
                </a:lnTo>
                <a:lnTo>
                  <a:pt x="414" y="1882"/>
                </a:lnTo>
                <a:lnTo>
                  <a:pt x="432" y="1888"/>
                </a:lnTo>
                <a:lnTo>
                  <a:pt x="432" y="1888"/>
                </a:lnTo>
                <a:lnTo>
                  <a:pt x="432" y="1886"/>
                </a:lnTo>
                <a:lnTo>
                  <a:pt x="428" y="1884"/>
                </a:lnTo>
                <a:lnTo>
                  <a:pt x="424" y="1876"/>
                </a:lnTo>
                <a:lnTo>
                  <a:pt x="424" y="1876"/>
                </a:lnTo>
                <a:lnTo>
                  <a:pt x="432" y="1882"/>
                </a:lnTo>
                <a:lnTo>
                  <a:pt x="438" y="1884"/>
                </a:lnTo>
                <a:lnTo>
                  <a:pt x="440" y="1884"/>
                </a:lnTo>
                <a:lnTo>
                  <a:pt x="440" y="1880"/>
                </a:lnTo>
                <a:lnTo>
                  <a:pt x="430" y="1868"/>
                </a:lnTo>
                <a:lnTo>
                  <a:pt x="414" y="1852"/>
                </a:lnTo>
                <a:lnTo>
                  <a:pt x="414" y="1852"/>
                </a:lnTo>
                <a:lnTo>
                  <a:pt x="424" y="1860"/>
                </a:lnTo>
                <a:lnTo>
                  <a:pt x="426" y="1860"/>
                </a:lnTo>
                <a:lnTo>
                  <a:pt x="426" y="1860"/>
                </a:lnTo>
                <a:lnTo>
                  <a:pt x="426" y="1860"/>
                </a:lnTo>
                <a:lnTo>
                  <a:pt x="416" y="1848"/>
                </a:lnTo>
                <a:lnTo>
                  <a:pt x="412" y="1842"/>
                </a:lnTo>
                <a:lnTo>
                  <a:pt x="410" y="1836"/>
                </a:lnTo>
                <a:lnTo>
                  <a:pt x="404" y="1830"/>
                </a:lnTo>
                <a:lnTo>
                  <a:pt x="404" y="1830"/>
                </a:lnTo>
                <a:lnTo>
                  <a:pt x="390" y="1814"/>
                </a:lnTo>
                <a:lnTo>
                  <a:pt x="370" y="1790"/>
                </a:lnTo>
                <a:lnTo>
                  <a:pt x="370" y="1790"/>
                </a:lnTo>
                <a:lnTo>
                  <a:pt x="344" y="1762"/>
                </a:lnTo>
                <a:lnTo>
                  <a:pt x="316" y="1730"/>
                </a:lnTo>
                <a:lnTo>
                  <a:pt x="316" y="1730"/>
                </a:lnTo>
                <a:lnTo>
                  <a:pt x="286" y="1694"/>
                </a:lnTo>
                <a:lnTo>
                  <a:pt x="258" y="1656"/>
                </a:lnTo>
                <a:lnTo>
                  <a:pt x="232" y="1618"/>
                </a:lnTo>
                <a:lnTo>
                  <a:pt x="212" y="1582"/>
                </a:lnTo>
                <a:lnTo>
                  <a:pt x="212" y="1582"/>
                </a:lnTo>
                <a:lnTo>
                  <a:pt x="186" y="1536"/>
                </a:lnTo>
                <a:lnTo>
                  <a:pt x="164" y="1490"/>
                </a:lnTo>
                <a:lnTo>
                  <a:pt x="144" y="1442"/>
                </a:lnTo>
                <a:lnTo>
                  <a:pt x="128" y="1394"/>
                </a:lnTo>
                <a:lnTo>
                  <a:pt x="116" y="1346"/>
                </a:lnTo>
                <a:lnTo>
                  <a:pt x="106" y="1298"/>
                </a:lnTo>
                <a:lnTo>
                  <a:pt x="98" y="1250"/>
                </a:lnTo>
                <a:lnTo>
                  <a:pt x="94" y="1204"/>
                </a:lnTo>
                <a:lnTo>
                  <a:pt x="94" y="1204"/>
                </a:lnTo>
                <a:lnTo>
                  <a:pt x="92" y="1156"/>
                </a:lnTo>
                <a:lnTo>
                  <a:pt x="94" y="1110"/>
                </a:lnTo>
                <a:lnTo>
                  <a:pt x="98" y="1066"/>
                </a:lnTo>
                <a:lnTo>
                  <a:pt x="104" y="1020"/>
                </a:lnTo>
                <a:lnTo>
                  <a:pt x="104" y="1020"/>
                </a:lnTo>
                <a:lnTo>
                  <a:pt x="114" y="978"/>
                </a:lnTo>
                <a:lnTo>
                  <a:pt x="124" y="936"/>
                </a:lnTo>
                <a:lnTo>
                  <a:pt x="124" y="936"/>
                </a:lnTo>
                <a:lnTo>
                  <a:pt x="138" y="894"/>
                </a:lnTo>
                <a:lnTo>
                  <a:pt x="138" y="894"/>
                </a:lnTo>
                <a:lnTo>
                  <a:pt x="154" y="856"/>
                </a:lnTo>
                <a:lnTo>
                  <a:pt x="154" y="856"/>
                </a:lnTo>
                <a:lnTo>
                  <a:pt x="154" y="856"/>
                </a:lnTo>
                <a:lnTo>
                  <a:pt x="154" y="858"/>
                </a:lnTo>
                <a:lnTo>
                  <a:pt x="154" y="864"/>
                </a:lnTo>
                <a:lnTo>
                  <a:pt x="154" y="868"/>
                </a:lnTo>
                <a:lnTo>
                  <a:pt x="154" y="870"/>
                </a:lnTo>
                <a:lnTo>
                  <a:pt x="156" y="870"/>
                </a:lnTo>
                <a:lnTo>
                  <a:pt x="156" y="870"/>
                </a:lnTo>
                <a:lnTo>
                  <a:pt x="160" y="862"/>
                </a:lnTo>
                <a:lnTo>
                  <a:pt x="164" y="854"/>
                </a:lnTo>
                <a:lnTo>
                  <a:pt x="164" y="854"/>
                </a:lnTo>
                <a:lnTo>
                  <a:pt x="160" y="864"/>
                </a:lnTo>
                <a:lnTo>
                  <a:pt x="160" y="868"/>
                </a:lnTo>
                <a:lnTo>
                  <a:pt x="160" y="868"/>
                </a:lnTo>
                <a:lnTo>
                  <a:pt x="160" y="868"/>
                </a:lnTo>
                <a:lnTo>
                  <a:pt x="160" y="868"/>
                </a:lnTo>
                <a:lnTo>
                  <a:pt x="166" y="856"/>
                </a:lnTo>
                <a:lnTo>
                  <a:pt x="166" y="856"/>
                </a:lnTo>
                <a:lnTo>
                  <a:pt x="166" y="856"/>
                </a:lnTo>
                <a:lnTo>
                  <a:pt x="168" y="858"/>
                </a:lnTo>
                <a:lnTo>
                  <a:pt x="168" y="860"/>
                </a:lnTo>
                <a:lnTo>
                  <a:pt x="170" y="858"/>
                </a:lnTo>
                <a:lnTo>
                  <a:pt x="170" y="858"/>
                </a:lnTo>
                <a:lnTo>
                  <a:pt x="178" y="840"/>
                </a:lnTo>
                <a:lnTo>
                  <a:pt x="184" y="832"/>
                </a:lnTo>
                <a:lnTo>
                  <a:pt x="184" y="832"/>
                </a:lnTo>
                <a:lnTo>
                  <a:pt x="184" y="836"/>
                </a:lnTo>
                <a:lnTo>
                  <a:pt x="184" y="836"/>
                </a:lnTo>
                <a:lnTo>
                  <a:pt x="178" y="846"/>
                </a:lnTo>
                <a:lnTo>
                  <a:pt x="178" y="846"/>
                </a:lnTo>
                <a:lnTo>
                  <a:pt x="182" y="842"/>
                </a:lnTo>
                <a:lnTo>
                  <a:pt x="186" y="832"/>
                </a:lnTo>
                <a:lnTo>
                  <a:pt x="192" y="822"/>
                </a:lnTo>
                <a:lnTo>
                  <a:pt x="194" y="816"/>
                </a:lnTo>
                <a:lnTo>
                  <a:pt x="194" y="816"/>
                </a:lnTo>
                <a:lnTo>
                  <a:pt x="196" y="820"/>
                </a:lnTo>
                <a:lnTo>
                  <a:pt x="198" y="820"/>
                </a:lnTo>
                <a:lnTo>
                  <a:pt x="200" y="818"/>
                </a:lnTo>
                <a:lnTo>
                  <a:pt x="200" y="818"/>
                </a:lnTo>
                <a:lnTo>
                  <a:pt x="224" y="772"/>
                </a:lnTo>
                <a:lnTo>
                  <a:pt x="254" y="724"/>
                </a:lnTo>
                <a:lnTo>
                  <a:pt x="288" y="672"/>
                </a:lnTo>
                <a:lnTo>
                  <a:pt x="328" y="622"/>
                </a:lnTo>
                <a:lnTo>
                  <a:pt x="328" y="622"/>
                </a:lnTo>
                <a:lnTo>
                  <a:pt x="372" y="572"/>
                </a:lnTo>
                <a:lnTo>
                  <a:pt x="420" y="524"/>
                </a:lnTo>
                <a:lnTo>
                  <a:pt x="470" y="478"/>
                </a:lnTo>
                <a:lnTo>
                  <a:pt x="522" y="438"/>
                </a:lnTo>
                <a:lnTo>
                  <a:pt x="522" y="438"/>
                </a:lnTo>
                <a:lnTo>
                  <a:pt x="540" y="426"/>
                </a:lnTo>
                <a:lnTo>
                  <a:pt x="540" y="426"/>
                </a:lnTo>
                <a:lnTo>
                  <a:pt x="582" y="396"/>
                </a:lnTo>
                <a:lnTo>
                  <a:pt x="624" y="368"/>
                </a:lnTo>
                <a:lnTo>
                  <a:pt x="666" y="344"/>
                </a:lnTo>
                <a:lnTo>
                  <a:pt x="710" y="320"/>
                </a:lnTo>
                <a:lnTo>
                  <a:pt x="710" y="320"/>
                </a:lnTo>
                <a:lnTo>
                  <a:pt x="756" y="298"/>
                </a:lnTo>
                <a:lnTo>
                  <a:pt x="800" y="278"/>
                </a:lnTo>
                <a:lnTo>
                  <a:pt x="846" y="258"/>
                </a:lnTo>
                <a:lnTo>
                  <a:pt x="890" y="242"/>
                </a:lnTo>
                <a:lnTo>
                  <a:pt x="890" y="242"/>
                </a:lnTo>
                <a:lnTo>
                  <a:pt x="936" y="226"/>
                </a:lnTo>
                <a:lnTo>
                  <a:pt x="982" y="212"/>
                </a:lnTo>
                <a:lnTo>
                  <a:pt x="1030" y="198"/>
                </a:lnTo>
                <a:lnTo>
                  <a:pt x="1076" y="186"/>
                </a:lnTo>
                <a:lnTo>
                  <a:pt x="1076" y="186"/>
                </a:lnTo>
                <a:lnTo>
                  <a:pt x="1122" y="176"/>
                </a:lnTo>
                <a:lnTo>
                  <a:pt x="1170" y="168"/>
                </a:lnTo>
                <a:lnTo>
                  <a:pt x="1264" y="154"/>
                </a:lnTo>
                <a:lnTo>
                  <a:pt x="1264" y="154"/>
                </a:lnTo>
                <a:lnTo>
                  <a:pt x="1358" y="146"/>
                </a:lnTo>
                <a:lnTo>
                  <a:pt x="1406" y="144"/>
                </a:lnTo>
                <a:lnTo>
                  <a:pt x="1454" y="144"/>
                </a:lnTo>
                <a:lnTo>
                  <a:pt x="1500" y="144"/>
                </a:lnTo>
                <a:lnTo>
                  <a:pt x="1548" y="146"/>
                </a:lnTo>
                <a:lnTo>
                  <a:pt x="1596" y="148"/>
                </a:lnTo>
                <a:lnTo>
                  <a:pt x="1644" y="152"/>
                </a:lnTo>
                <a:lnTo>
                  <a:pt x="1644" y="152"/>
                </a:lnTo>
                <a:lnTo>
                  <a:pt x="1690" y="158"/>
                </a:lnTo>
                <a:lnTo>
                  <a:pt x="1738" y="164"/>
                </a:lnTo>
                <a:lnTo>
                  <a:pt x="1738" y="164"/>
                </a:lnTo>
                <a:lnTo>
                  <a:pt x="1786" y="174"/>
                </a:lnTo>
                <a:lnTo>
                  <a:pt x="1832" y="182"/>
                </a:lnTo>
                <a:lnTo>
                  <a:pt x="1832" y="182"/>
                </a:lnTo>
                <a:lnTo>
                  <a:pt x="1880" y="194"/>
                </a:lnTo>
                <a:lnTo>
                  <a:pt x="1928" y="206"/>
                </a:lnTo>
                <a:lnTo>
                  <a:pt x="1928" y="206"/>
                </a:lnTo>
                <a:lnTo>
                  <a:pt x="1974" y="220"/>
                </a:lnTo>
                <a:lnTo>
                  <a:pt x="2020" y="236"/>
                </a:lnTo>
                <a:lnTo>
                  <a:pt x="2020" y="236"/>
                </a:lnTo>
                <a:lnTo>
                  <a:pt x="2068" y="254"/>
                </a:lnTo>
                <a:lnTo>
                  <a:pt x="2116" y="274"/>
                </a:lnTo>
                <a:lnTo>
                  <a:pt x="2164" y="294"/>
                </a:lnTo>
                <a:lnTo>
                  <a:pt x="2210" y="318"/>
                </a:lnTo>
                <a:lnTo>
                  <a:pt x="2210" y="318"/>
                </a:lnTo>
                <a:lnTo>
                  <a:pt x="2256" y="342"/>
                </a:lnTo>
                <a:lnTo>
                  <a:pt x="2302" y="368"/>
                </a:lnTo>
                <a:lnTo>
                  <a:pt x="2346" y="396"/>
                </a:lnTo>
                <a:lnTo>
                  <a:pt x="2388" y="426"/>
                </a:lnTo>
                <a:lnTo>
                  <a:pt x="2388" y="426"/>
                </a:lnTo>
                <a:lnTo>
                  <a:pt x="2430" y="458"/>
                </a:lnTo>
                <a:lnTo>
                  <a:pt x="2470" y="490"/>
                </a:lnTo>
                <a:lnTo>
                  <a:pt x="2508" y="526"/>
                </a:lnTo>
                <a:lnTo>
                  <a:pt x="2544" y="562"/>
                </a:lnTo>
                <a:lnTo>
                  <a:pt x="2580" y="598"/>
                </a:lnTo>
                <a:lnTo>
                  <a:pt x="2612" y="638"/>
                </a:lnTo>
                <a:lnTo>
                  <a:pt x="2642" y="678"/>
                </a:lnTo>
                <a:lnTo>
                  <a:pt x="2670" y="718"/>
                </a:lnTo>
                <a:lnTo>
                  <a:pt x="2670" y="718"/>
                </a:lnTo>
                <a:lnTo>
                  <a:pt x="2682" y="736"/>
                </a:lnTo>
                <a:lnTo>
                  <a:pt x="2682" y="736"/>
                </a:lnTo>
                <a:lnTo>
                  <a:pt x="2706" y="776"/>
                </a:lnTo>
                <a:lnTo>
                  <a:pt x="2728" y="820"/>
                </a:lnTo>
                <a:lnTo>
                  <a:pt x="2748" y="866"/>
                </a:lnTo>
                <a:lnTo>
                  <a:pt x="2766" y="912"/>
                </a:lnTo>
                <a:lnTo>
                  <a:pt x="2766" y="912"/>
                </a:lnTo>
                <a:lnTo>
                  <a:pt x="2780" y="960"/>
                </a:lnTo>
                <a:lnTo>
                  <a:pt x="2792" y="1006"/>
                </a:lnTo>
                <a:lnTo>
                  <a:pt x="2800" y="1048"/>
                </a:lnTo>
                <a:lnTo>
                  <a:pt x="2806" y="1088"/>
                </a:lnTo>
                <a:lnTo>
                  <a:pt x="2806" y="1088"/>
                </a:lnTo>
                <a:lnTo>
                  <a:pt x="2804" y="1070"/>
                </a:lnTo>
                <a:lnTo>
                  <a:pt x="2804" y="1054"/>
                </a:lnTo>
                <a:lnTo>
                  <a:pt x="2804" y="1054"/>
                </a:lnTo>
                <a:lnTo>
                  <a:pt x="2808" y="1084"/>
                </a:lnTo>
                <a:lnTo>
                  <a:pt x="2808" y="1084"/>
                </a:lnTo>
                <a:lnTo>
                  <a:pt x="2810" y="1106"/>
                </a:lnTo>
                <a:lnTo>
                  <a:pt x="2810" y="1106"/>
                </a:lnTo>
                <a:lnTo>
                  <a:pt x="2814" y="1148"/>
                </a:lnTo>
                <a:lnTo>
                  <a:pt x="2814" y="1148"/>
                </a:lnTo>
                <a:lnTo>
                  <a:pt x="2812" y="1096"/>
                </a:lnTo>
                <a:lnTo>
                  <a:pt x="2812" y="1096"/>
                </a:lnTo>
                <a:lnTo>
                  <a:pt x="2816" y="1116"/>
                </a:lnTo>
                <a:lnTo>
                  <a:pt x="2818" y="1122"/>
                </a:lnTo>
                <a:lnTo>
                  <a:pt x="2820" y="1126"/>
                </a:lnTo>
                <a:lnTo>
                  <a:pt x="2820" y="1126"/>
                </a:lnTo>
                <a:lnTo>
                  <a:pt x="2820" y="1098"/>
                </a:lnTo>
                <a:lnTo>
                  <a:pt x="2820" y="1098"/>
                </a:lnTo>
                <a:lnTo>
                  <a:pt x="2818" y="1070"/>
                </a:lnTo>
                <a:lnTo>
                  <a:pt x="2818" y="1070"/>
                </a:lnTo>
                <a:lnTo>
                  <a:pt x="2820" y="1078"/>
                </a:lnTo>
                <a:lnTo>
                  <a:pt x="2820" y="1074"/>
                </a:lnTo>
                <a:lnTo>
                  <a:pt x="2822" y="1058"/>
                </a:lnTo>
                <a:lnTo>
                  <a:pt x="2822" y="1058"/>
                </a:lnTo>
                <a:lnTo>
                  <a:pt x="2824" y="1074"/>
                </a:lnTo>
                <a:lnTo>
                  <a:pt x="2826" y="1082"/>
                </a:lnTo>
                <a:lnTo>
                  <a:pt x="2826" y="1082"/>
                </a:lnTo>
                <a:lnTo>
                  <a:pt x="2822" y="1048"/>
                </a:lnTo>
                <a:lnTo>
                  <a:pt x="2822" y="1048"/>
                </a:lnTo>
                <a:lnTo>
                  <a:pt x="2818" y="1012"/>
                </a:lnTo>
                <a:lnTo>
                  <a:pt x="2818" y="1012"/>
                </a:lnTo>
                <a:lnTo>
                  <a:pt x="2814" y="978"/>
                </a:lnTo>
                <a:lnTo>
                  <a:pt x="2808" y="948"/>
                </a:lnTo>
                <a:lnTo>
                  <a:pt x="2808" y="948"/>
                </a:lnTo>
                <a:lnTo>
                  <a:pt x="2824" y="1008"/>
                </a:lnTo>
                <a:lnTo>
                  <a:pt x="2830" y="1030"/>
                </a:lnTo>
                <a:lnTo>
                  <a:pt x="2838" y="1046"/>
                </a:lnTo>
                <a:lnTo>
                  <a:pt x="2838" y="1046"/>
                </a:lnTo>
                <a:lnTo>
                  <a:pt x="2842" y="1040"/>
                </a:lnTo>
                <a:lnTo>
                  <a:pt x="2846" y="1036"/>
                </a:lnTo>
                <a:lnTo>
                  <a:pt x="2846" y="1036"/>
                </a:lnTo>
                <a:lnTo>
                  <a:pt x="2850" y="1040"/>
                </a:lnTo>
                <a:lnTo>
                  <a:pt x="2856" y="1048"/>
                </a:lnTo>
                <a:lnTo>
                  <a:pt x="2856" y="1048"/>
                </a:lnTo>
                <a:lnTo>
                  <a:pt x="2856" y="1028"/>
                </a:lnTo>
                <a:lnTo>
                  <a:pt x="2856" y="1028"/>
                </a:lnTo>
                <a:lnTo>
                  <a:pt x="2856" y="1026"/>
                </a:lnTo>
                <a:lnTo>
                  <a:pt x="2856" y="1026"/>
                </a:lnTo>
                <a:lnTo>
                  <a:pt x="2862" y="1082"/>
                </a:lnTo>
                <a:lnTo>
                  <a:pt x="2864" y="1136"/>
                </a:lnTo>
                <a:lnTo>
                  <a:pt x="2864" y="1136"/>
                </a:lnTo>
                <a:lnTo>
                  <a:pt x="2864" y="1170"/>
                </a:lnTo>
                <a:lnTo>
                  <a:pt x="2864" y="1170"/>
                </a:lnTo>
                <a:lnTo>
                  <a:pt x="2862" y="1170"/>
                </a:lnTo>
                <a:lnTo>
                  <a:pt x="2862" y="1170"/>
                </a:lnTo>
                <a:lnTo>
                  <a:pt x="2860" y="1182"/>
                </a:lnTo>
                <a:lnTo>
                  <a:pt x="2858" y="1188"/>
                </a:lnTo>
                <a:lnTo>
                  <a:pt x="2856" y="1192"/>
                </a:lnTo>
                <a:lnTo>
                  <a:pt x="2854" y="1198"/>
                </a:lnTo>
                <a:lnTo>
                  <a:pt x="2854" y="1198"/>
                </a:lnTo>
                <a:lnTo>
                  <a:pt x="2846" y="1240"/>
                </a:lnTo>
                <a:lnTo>
                  <a:pt x="2834" y="1304"/>
                </a:lnTo>
                <a:lnTo>
                  <a:pt x="2834" y="1304"/>
                </a:lnTo>
                <a:lnTo>
                  <a:pt x="2826" y="1340"/>
                </a:lnTo>
                <a:lnTo>
                  <a:pt x="2820" y="1358"/>
                </a:lnTo>
                <a:lnTo>
                  <a:pt x="2820" y="1358"/>
                </a:lnTo>
                <a:lnTo>
                  <a:pt x="2816" y="1376"/>
                </a:lnTo>
                <a:lnTo>
                  <a:pt x="2816" y="1376"/>
                </a:lnTo>
                <a:lnTo>
                  <a:pt x="2804" y="1410"/>
                </a:lnTo>
                <a:lnTo>
                  <a:pt x="2804" y="1410"/>
                </a:lnTo>
                <a:lnTo>
                  <a:pt x="2792" y="1442"/>
                </a:lnTo>
                <a:lnTo>
                  <a:pt x="2792" y="1442"/>
                </a:lnTo>
                <a:lnTo>
                  <a:pt x="2776" y="1480"/>
                </a:lnTo>
                <a:lnTo>
                  <a:pt x="2760" y="1518"/>
                </a:lnTo>
                <a:lnTo>
                  <a:pt x="2740" y="1554"/>
                </a:lnTo>
                <a:lnTo>
                  <a:pt x="2720" y="1590"/>
                </a:lnTo>
                <a:lnTo>
                  <a:pt x="2720" y="1590"/>
                </a:lnTo>
                <a:lnTo>
                  <a:pt x="2698" y="1624"/>
                </a:lnTo>
                <a:lnTo>
                  <a:pt x="2676" y="1656"/>
                </a:lnTo>
                <a:lnTo>
                  <a:pt x="2652" y="1686"/>
                </a:lnTo>
                <a:lnTo>
                  <a:pt x="2626" y="1716"/>
                </a:lnTo>
                <a:lnTo>
                  <a:pt x="2626" y="1716"/>
                </a:lnTo>
                <a:lnTo>
                  <a:pt x="2602" y="1744"/>
                </a:lnTo>
                <a:lnTo>
                  <a:pt x="2576" y="1772"/>
                </a:lnTo>
                <a:lnTo>
                  <a:pt x="2550" y="1796"/>
                </a:lnTo>
                <a:lnTo>
                  <a:pt x="2522" y="1822"/>
                </a:lnTo>
                <a:lnTo>
                  <a:pt x="2468" y="1866"/>
                </a:lnTo>
                <a:lnTo>
                  <a:pt x="2412" y="1906"/>
                </a:lnTo>
                <a:lnTo>
                  <a:pt x="2412" y="1906"/>
                </a:lnTo>
                <a:lnTo>
                  <a:pt x="2412" y="1904"/>
                </a:lnTo>
                <a:lnTo>
                  <a:pt x="2414" y="1900"/>
                </a:lnTo>
                <a:lnTo>
                  <a:pt x="2416" y="1896"/>
                </a:lnTo>
                <a:lnTo>
                  <a:pt x="2416" y="1894"/>
                </a:lnTo>
                <a:lnTo>
                  <a:pt x="2416" y="1894"/>
                </a:lnTo>
                <a:lnTo>
                  <a:pt x="2410" y="1898"/>
                </a:lnTo>
                <a:lnTo>
                  <a:pt x="2404" y="1902"/>
                </a:lnTo>
                <a:lnTo>
                  <a:pt x="2404" y="1902"/>
                </a:lnTo>
                <a:lnTo>
                  <a:pt x="2410" y="1896"/>
                </a:lnTo>
                <a:lnTo>
                  <a:pt x="2412" y="1894"/>
                </a:lnTo>
                <a:lnTo>
                  <a:pt x="2410" y="1892"/>
                </a:lnTo>
                <a:lnTo>
                  <a:pt x="2410" y="1892"/>
                </a:lnTo>
                <a:lnTo>
                  <a:pt x="2402" y="1898"/>
                </a:lnTo>
                <a:lnTo>
                  <a:pt x="2402" y="1898"/>
                </a:lnTo>
                <a:lnTo>
                  <a:pt x="2402" y="1898"/>
                </a:lnTo>
                <a:lnTo>
                  <a:pt x="2402" y="1896"/>
                </a:lnTo>
                <a:lnTo>
                  <a:pt x="2402" y="1896"/>
                </a:lnTo>
                <a:lnTo>
                  <a:pt x="2400" y="1896"/>
                </a:lnTo>
                <a:lnTo>
                  <a:pt x="2400" y="1896"/>
                </a:lnTo>
                <a:lnTo>
                  <a:pt x="2386" y="1904"/>
                </a:lnTo>
                <a:lnTo>
                  <a:pt x="2378" y="1906"/>
                </a:lnTo>
                <a:lnTo>
                  <a:pt x="2378" y="1906"/>
                </a:lnTo>
                <a:lnTo>
                  <a:pt x="2380" y="1904"/>
                </a:lnTo>
                <a:lnTo>
                  <a:pt x="2380" y="1904"/>
                </a:lnTo>
                <a:lnTo>
                  <a:pt x="2388" y="1898"/>
                </a:lnTo>
                <a:lnTo>
                  <a:pt x="2388" y="1898"/>
                </a:lnTo>
                <a:lnTo>
                  <a:pt x="2384" y="1900"/>
                </a:lnTo>
                <a:lnTo>
                  <a:pt x="2376" y="1904"/>
                </a:lnTo>
                <a:lnTo>
                  <a:pt x="2376" y="1904"/>
                </a:lnTo>
                <a:lnTo>
                  <a:pt x="2368" y="1910"/>
                </a:lnTo>
                <a:lnTo>
                  <a:pt x="2364" y="1912"/>
                </a:lnTo>
                <a:lnTo>
                  <a:pt x="2364" y="1912"/>
                </a:lnTo>
                <a:lnTo>
                  <a:pt x="2364" y="1908"/>
                </a:lnTo>
                <a:lnTo>
                  <a:pt x="2364" y="1908"/>
                </a:lnTo>
                <a:lnTo>
                  <a:pt x="2360" y="1908"/>
                </a:lnTo>
                <a:lnTo>
                  <a:pt x="2360" y="1908"/>
                </a:lnTo>
                <a:lnTo>
                  <a:pt x="2282" y="1952"/>
                </a:lnTo>
                <a:lnTo>
                  <a:pt x="2238" y="1976"/>
                </a:lnTo>
                <a:lnTo>
                  <a:pt x="2190" y="2000"/>
                </a:lnTo>
                <a:lnTo>
                  <a:pt x="2190" y="2000"/>
                </a:lnTo>
                <a:lnTo>
                  <a:pt x="2142" y="2022"/>
                </a:lnTo>
                <a:lnTo>
                  <a:pt x="2090" y="2042"/>
                </a:lnTo>
                <a:lnTo>
                  <a:pt x="2040" y="2062"/>
                </a:lnTo>
                <a:lnTo>
                  <a:pt x="1988" y="2078"/>
                </a:lnTo>
                <a:lnTo>
                  <a:pt x="1988" y="2078"/>
                </a:lnTo>
                <a:lnTo>
                  <a:pt x="1970" y="2084"/>
                </a:lnTo>
                <a:lnTo>
                  <a:pt x="1970" y="2084"/>
                </a:lnTo>
                <a:lnTo>
                  <a:pt x="1892" y="2104"/>
                </a:lnTo>
                <a:lnTo>
                  <a:pt x="1812" y="2122"/>
                </a:lnTo>
                <a:lnTo>
                  <a:pt x="1734" y="2136"/>
                </a:lnTo>
                <a:lnTo>
                  <a:pt x="1656" y="2146"/>
                </a:lnTo>
                <a:lnTo>
                  <a:pt x="1656" y="21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47430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63688" y="1131591"/>
            <a:ext cx="6264695" cy="2027478"/>
          </a:xfrm>
          <a:prstGeom prst="rect">
            <a:avLst/>
          </a:prstGeom>
          <a:noFill/>
        </p:spPr>
        <p:txBody>
          <a:bodyPr wrap="square" rtlCol="0">
            <a:spAutoFit/>
          </a:bodyPr>
          <a:lstStyle/>
          <a:p>
            <a:pPr>
              <a:lnSpc>
                <a:spcPct val="107000"/>
              </a:lnSpc>
              <a:spcAft>
                <a:spcPts val="800"/>
              </a:spcAft>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East West Rail and Ox-Cam expressway and MK housing need</a:t>
            </a:r>
          </a:p>
          <a:p>
            <a:pPr marL="342900" lvl="0" indent="-342900">
              <a:lnSpc>
                <a:spcPct val="107000"/>
              </a:lnSpc>
              <a:spcAft>
                <a:spcPts val="0"/>
              </a:spcAft>
              <a:buFont typeface="Calibri" panose="020F050202020403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Why the Council is proceeding with the production of the SPD despite of the unknowns around EWR and Ox-Cam expressway and recent government announcement? Are existing allocations not sufficient to meet the 2016-2030 requirements?</a:t>
            </a:r>
          </a:p>
          <a:p>
            <a:pPr marL="342900" lvl="0" indent="-342900">
              <a:lnSpc>
                <a:spcPct val="107000"/>
              </a:lnSpc>
              <a:spcAft>
                <a:spcPts val="800"/>
              </a:spcAft>
              <a:buFont typeface="Calibri" panose="020F0502020204030204" pitchFamily="34" charset="0"/>
              <a:buChar char="-"/>
            </a:pPr>
            <a:r>
              <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Will  Milton Keynes East allocation  not satisfy MK needs for 2016-30 given the completions?</a:t>
            </a: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4197224"/>
            <a:ext cx="1108058" cy="752709"/>
          </a:xfrm>
          <a:prstGeom prst="rect">
            <a:avLst/>
          </a:prstGeom>
          <a:noFill/>
          <a:ln>
            <a:noFill/>
          </a:ln>
        </p:spPr>
      </p:pic>
      <p:sp>
        <p:nvSpPr>
          <p:cNvPr id="17" name="Freeform 6"/>
          <p:cNvSpPr>
            <a:spLocks noEditPoints="1"/>
          </p:cNvSpPr>
          <p:nvPr/>
        </p:nvSpPr>
        <p:spPr bwMode="auto">
          <a:xfrm>
            <a:off x="323528" y="51470"/>
            <a:ext cx="8712968" cy="5184576"/>
          </a:xfrm>
          <a:custGeom>
            <a:avLst/>
            <a:gdLst>
              <a:gd name="T0" fmla="*/ 2800 w 2896"/>
              <a:gd name="T1" fmla="*/ 1578 h 2438"/>
              <a:gd name="T2" fmla="*/ 2744 w 2896"/>
              <a:gd name="T3" fmla="*/ 1658 h 2438"/>
              <a:gd name="T4" fmla="*/ 2468 w 2896"/>
              <a:gd name="T5" fmla="*/ 1940 h 2438"/>
              <a:gd name="T6" fmla="*/ 2224 w 2896"/>
              <a:gd name="T7" fmla="*/ 2082 h 2438"/>
              <a:gd name="T8" fmla="*/ 1990 w 2896"/>
              <a:gd name="T9" fmla="*/ 2170 h 2438"/>
              <a:gd name="T10" fmla="*/ 2546 w 2896"/>
              <a:gd name="T11" fmla="*/ 1868 h 2438"/>
              <a:gd name="T12" fmla="*/ 2820 w 2896"/>
              <a:gd name="T13" fmla="*/ 1502 h 2438"/>
              <a:gd name="T14" fmla="*/ 2880 w 2896"/>
              <a:gd name="T15" fmla="*/ 1152 h 2438"/>
              <a:gd name="T16" fmla="*/ 2844 w 2896"/>
              <a:gd name="T17" fmla="*/ 888 h 2438"/>
              <a:gd name="T18" fmla="*/ 2626 w 2896"/>
              <a:gd name="T19" fmla="*/ 510 h 2438"/>
              <a:gd name="T20" fmla="*/ 2578 w 2896"/>
              <a:gd name="T21" fmla="*/ 424 h 2438"/>
              <a:gd name="T22" fmla="*/ 2384 w 2896"/>
              <a:gd name="T23" fmla="*/ 256 h 2438"/>
              <a:gd name="T24" fmla="*/ 2090 w 2896"/>
              <a:gd name="T25" fmla="*/ 110 h 2438"/>
              <a:gd name="T26" fmla="*/ 1528 w 2896"/>
              <a:gd name="T27" fmla="*/ 2 h 2438"/>
              <a:gd name="T28" fmla="*/ 1062 w 2896"/>
              <a:gd name="T29" fmla="*/ 48 h 2438"/>
              <a:gd name="T30" fmla="*/ 566 w 2896"/>
              <a:gd name="T31" fmla="*/ 244 h 2438"/>
              <a:gd name="T32" fmla="*/ 92 w 2896"/>
              <a:gd name="T33" fmla="*/ 742 h 2438"/>
              <a:gd name="T34" fmla="*/ 52 w 2896"/>
              <a:gd name="T35" fmla="*/ 1440 h 2438"/>
              <a:gd name="T36" fmla="*/ 120 w 2896"/>
              <a:gd name="T37" fmla="*/ 1576 h 2438"/>
              <a:gd name="T38" fmla="*/ 102 w 2896"/>
              <a:gd name="T39" fmla="*/ 1512 h 2438"/>
              <a:gd name="T40" fmla="*/ 68 w 2896"/>
              <a:gd name="T41" fmla="*/ 1394 h 2438"/>
              <a:gd name="T42" fmla="*/ 38 w 2896"/>
              <a:gd name="T43" fmla="*/ 1204 h 2438"/>
              <a:gd name="T44" fmla="*/ 402 w 2896"/>
              <a:gd name="T45" fmla="*/ 1902 h 2438"/>
              <a:gd name="T46" fmla="*/ 408 w 2896"/>
              <a:gd name="T47" fmla="*/ 1954 h 2438"/>
              <a:gd name="T48" fmla="*/ 176 w 2896"/>
              <a:gd name="T49" fmla="*/ 2298 h 2438"/>
              <a:gd name="T50" fmla="*/ 220 w 2896"/>
              <a:gd name="T51" fmla="*/ 2404 h 2438"/>
              <a:gd name="T52" fmla="*/ 236 w 2896"/>
              <a:gd name="T53" fmla="*/ 2430 h 2438"/>
              <a:gd name="T54" fmla="*/ 328 w 2896"/>
              <a:gd name="T55" fmla="*/ 2430 h 2438"/>
              <a:gd name="T56" fmla="*/ 888 w 2896"/>
              <a:gd name="T57" fmla="*/ 2268 h 2438"/>
              <a:gd name="T58" fmla="*/ 994 w 2896"/>
              <a:gd name="T59" fmla="*/ 2234 h 2438"/>
              <a:gd name="T60" fmla="*/ 1404 w 2896"/>
              <a:gd name="T61" fmla="*/ 2294 h 2438"/>
              <a:gd name="T62" fmla="*/ 2128 w 2896"/>
              <a:gd name="T63" fmla="*/ 2172 h 2438"/>
              <a:gd name="T64" fmla="*/ 2564 w 2896"/>
              <a:gd name="T65" fmla="*/ 1912 h 2438"/>
              <a:gd name="T66" fmla="*/ 2830 w 2896"/>
              <a:gd name="T67" fmla="*/ 1564 h 2438"/>
              <a:gd name="T68" fmla="*/ 448 w 2896"/>
              <a:gd name="T69" fmla="*/ 1960 h 2438"/>
              <a:gd name="T70" fmla="*/ 1500 w 2896"/>
              <a:gd name="T71" fmla="*/ 2154 h 2438"/>
              <a:gd name="T72" fmla="*/ 986 w 2896"/>
              <a:gd name="T73" fmla="*/ 2088 h 2438"/>
              <a:gd name="T74" fmla="*/ 276 w 2896"/>
              <a:gd name="T75" fmla="*/ 2312 h 2438"/>
              <a:gd name="T76" fmla="*/ 304 w 2896"/>
              <a:gd name="T77" fmla="*/ 2258 h 2438"/>
              <a:gd name="T78" fmla="*/ 474 w 2896"/>
              <a:gd name="T79" fmla="*/ 1930 h 2438"/>
              <a:gd name="T80" fmla="*/ 432 w 2896"/>
              <a:gd name="T81" fmla="*/ 1882 h 2438"/>
              <a:gd name="T82" fmla="*/ 404 w 2896"/>
              <a:gd name="T83" fmla="*/ 1830 h 2438"/>
              <a:gd name="T84" fmla="*/ 128 w 2896"/>
              <a:gd name="T85" fmla="*/ 1394 h 2438"/>
              <a:gd name="T86" fmla="*/ 138 w 2896"/>
              <a:gd name="T87" fmla="*/ 894 h 2438"/>
              <a:gd name="T88" fmla="*/ 160 w 2896"/>
              <a:gd name="T89" fmla="*/ 868 h 2438"/>
              <a:gd name="T90" fmla="*/ 178 w 2896"/>
              <a:gd name="T91" fmla="*/ 846 h 2438"/>
              <a:gd name="T92" fmla="*/ 328 w 2896"/>
              <a:gd name="T93" fmla="*/ 622 h 2438"/>
              <a:gd name="T94" fmla="*/ 846 w 2896"/>
              <a:gd name="T95" fmla="*/ 258 h 2438"/>
              <a:gd name="T96" fmla="*/ 1500 w 2896"/>
              <a:gd name="T97" fmla="*/ 144 h 2438"/>
              <a:gd name="T98" fmla="*/ 2020 w 2896"/>
              <a:gd name="T99" fmla="*/ 236 h 2438"/>
              <a:gd name="T100" fmla="*/ 2544 w 2896"/>
              <a:gd name="T101" fmla="*/ 562 h 2438"/>
              <a:gd name="T102" fmla="*/ 2800 w 2896"/>
              <a:gd name="T103" fmla="*/ 1048 h 2438"/>
              <a:gd name="T104" fmla="*/ 2818 w 2896"/>
              <a:gd name="T105" fmla="*/ 1122 h 2438"/>
              <a:gd name="T106" fmla="*/ 2822 w 2896"/>
              <a:gd name="T107" fmla="*/ 1048 h 2438"/>
              <a:gd name="T108" fmla="*/ 2856 w 2896"/>
              <a:gd name="T109" fmla="*/ 1048 h 2438"/>
              <a:gd name="T110" fmla="*/ 2854 w 2896"/>
              <a:gd name="T111" fmla="*/ 1198 h 2438"/>
              <a:gd name="T112" fmla="*/ 2760 w 2896"/>
              <a:gd name="T113" fmla="*/ 1518 h 2438"/>
              <a:gd name="T114" fmla="*/ 2412 w 2896"/>
              <a:gd name="T115" fmla="*/ 1906 h 2438"/>
              <a:gd name="T116" fmla="*/ 2402 w 2896"/>
              <a:gd name="T117" fmla="*/ 1898 h 2438"/>
              <a:gd name="T118" fmla="*/ 2368 w 2896"/>
              <a:gd name="T119" fmla="*/ 1910 h 2438"/>
              <a:gd name="T120" fmla="*/ 1988 w 2896"/>
              <a:gd name="T121" fmla="*/ 207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6" h="2438">
                <a:moveTo>
                  <a:pt x="2840" y="1526"/>
                </a:moveTo>
                <a:lnTo>
                  <a:pt x="2840" y="1526"/>
                </a:lnTo>
                <a:lnTo>
                  <a:pt x="2844" y="1512"/>
                </a:lnTo>
                <a:lnTo>
                  <a:pt x="2844" y="1512"/>
                </a:lnTo>
                <a:lnTo>
                  <a:pt x="2838" y="1522"/>
                </a:lnTo>
                <a:lnTo>
                  <a:pt x="2830" y="1534"/>
                </a:lnTo>
                <a:lnTo>
                  <a:pt x="2830" y="1534"/>
                </a:lnTo>
                <a:lnTo>
                  <a:pt x="2822" y="1548"/>
                </a:lnTo>
                <a:lnTo>
                  <a:pt x="2816" y="1558"/>
                </a:lnTo>
                <a:lnTo>
                  <a:pt x="2816" y="1558"/>
                </a:lnTo>
                <a:lnTo>
                  <a:pt x="2816" y="1552"/>
                </a:lnTo>
                <a:lnTo>
                  <a:pt x="2818" y="1550"/>
                </a:lnTo>
                <a:lnTo>
                  <a:pt x="2816" y="1550"/>
                </a:lnTo>
                <a:lnTo>
                  <a:pt x="2816" y="1550"/>
                </a:lnTo>
                <a:lnTo>
                  <a:pt x="2800" y="1578"/>
                </a:lnTo>
                <a:lnTo>
                  <a:pt x="2786" y="1602"/>
                </a:lnTo>
                <a:lnTo>
                  <a:pt x="2786" y="1602"/>
                </a:lnTo>
                <a:lnTo>
                  <a:pt x="2770" y="1626"/>
                </a:lnTo>
                <a:lnTo>
                  <a:pt x="2754" y="1650"/>
                </a:lnTo>
                <a:lnTo>
                  <a:pt x="2754" y="1650"/>
                </a:lnTo>
                <a:lnTo>
                  <a:pt x="2756" y="1644"/>
                </a:lnTo>
                <a:lnTo>
                  <a:pt x="2756" y="1646"/>
                </a:lnTo>
                <a:lnTo>
                  <a:pt x="2754" y="1648"/>
                </a:lnTo>
                <a:lnTo>
                  <a:pt x="2752" y="1648"/>
                </a:lnTo>
                <a:lnTo>
                  <a:pt x="2752" y="1648"/>
                </a:lnTo>
                <a:lnTo>
                  <a:pt x="2758" y="1638"/>
                </a:lnTo>
                <a:lnTo>
                  <a:pt x="2760" y="1634"/>
                </a:lnTo>
                <a:lnTo>
                  <a:pt x="2762" y="1632"/>
                </a:lnTo>
                <a:lnTo>
                  <a:pt x="2762" y="1632"/>
                </a:lnTo>
                <a:lnTo>
                  <a:pt x="2744" y="1658"/>
                </a:lnTo>
                <a:lnTo>
                  <a:pt x="2726" y="1684"/>
                </a:lnTo>
                <a:lnTo>
                  <a:pt x="2690" y="1730"/>
                </a:lnTo>
                <a:lnTo>
                  <a:pt x="2650" y="1774"/>
                </a:lnTo>
                <a:lnTo>
                  <a:pt x="2610" y="1816"/>
                </a:lnTo>
                <a:lnTo>
                  <a:pt x="2610" y="1816"/>
                </a:lnTo>
                <a:lnTo>
                  <a:pt x="2572" y="1852"/>
                </a:lnTo>
                <a:lnTo>
                  <a:pt x="2572" y="1852"/>
                </a:lnTo>
                <a:lnTo>
                  <a:pt x="2532" y="1886"/>
                </a:lnTo>
                <a:lnTo>
                  <a:pt x="2532" y="1886"/>
                </a:lnTo>
                <a:lnTo>
                  <a:pt x="2526" y="1892"/>
                </a:lnTo>
                <a:lnTo>
                  <a:pt x="2518" y="1900"/>
                </a:lnTo>
                <a:lnTo>
                  <a:pt x="2518" y="1900"/>
                </a:lnTo>
                <a:lnTo>
                  <a:pt x="2490" y="1922"/>
                </a:lnTo>
                <a:lnTo>
                  <a:pt x="2468" y="1940"/>
                </a:lnTo>
                <a:lnTo>
                  <a:pt x="2468" y="1940"/>
                </a:lnTo>
                <a:lnTo>
                  <a:pt x="2442" y="1954"/>
                </a:lnTo>
                <a:lnTo>
                  <a:pt x="2442" y="1954"/>
                </a:lnTo>
                <a:lnTo>
                  <a:pt x="2422" y="1972"/>
                </a:lnTo>
                <a:lnTo>
                  <a:pt x="2422" y="1972"/>
                </a:lnTo>
                <a:lnTo>
                  <a:pt x="2386" y="1994"/>
                </a:lnTo>
                <a:lnTo>
                  <a:pt x="2352" y="2014"/>
                </a:lnTo>
                <a:lnTo>
                  <a:pt x="2352" y="2014"/>
                </a:lnTo>
                <a:lnTo>
                  <a:pt x="2326" y="2032"/>
                </a:lnTo>
                <a:lnTo>
                  <a:pt x="2326" y="2032"/>
                </a:lnTo>
                <a:lnTo>
                  <a:pt x="2310" y="2040"/>
                </a:lnTo>
                <a:lnTo>
                  <a:pt x="2294" y="2048"/>
                </a:lnTo>
                <a:lnTo>
                  <a:pt x="2294" y="2048"/>
                </a:lnTo>
                <a:lnTo>
                  <a:pt x="2260" y="2066"/>
                </a:lnTo>
                <a:lnTo>
                  <a:pt x="2260" y="2066"/>
                </a:lnTo>
                <a:lnTo>
                  <a:pt x="2224" y="2082"/>
                </a:lnTo>
                <a:lnTo>
                  <a:pt x="2224" y="2082"/>
                </a:lnTo>
                <a:lnTo>
                  <a:pt x="2206" y="2090"/>
                </a:lnTo>
                <a:lnTo>
                  <a:pt x="2206" y="2090"/>
                </a:lnTo>
                <a:lnTo>
                  <a:pt x="2190" y="2098"/>
                </a:lnTo>
                <a:lnTo>
                  <a:pt x="2190" y="2098"/>
                </a:lnTo>
                <a:lnTo>
                  <a:pt x="2168" y="2108"/>
                </a:lnTo>
                <a:lnTo>
                  <a:pt x="2146" y="2120"/>
                </a:lnTo>
                <a:lnTo>
                  <a:pt x="2146" y="2120"/>
                </a:lnTo>
                <a:lnTo>
                  <a:pt x="2098" y="2136"/>
                </a:lnTo>
                <a:lnTo>
                  <a:pt x="2046" y="2154"/>
                </a:lnTo>
                <a:lnTo>
                  <a:pt x="1992" y="2172"/>
                </a:lnTo>
                <a:lnTo>
                  <a:pt x="1964" y="2180"/>
                </a:lnTo>
                <a:lnTo>
                  <a:pt x="1936" y="2186"/>
                </a:lnTo>
                <a:lnTo>
                  <a:pt x="1936" y="2186"/>
                </a:lnTo>
                <a:lnTo>
                  <a:pt x="1990" y="2170"/>
                </a:lnTo>
                <a:lnTo>
                  <a:pt x="2040" y="2154"/>
                </a:lnTo>
                <a:lnTo>
                  <a:pt x="2092" y="2136"/>
                </a:lnTo>
                <a:lnTo>
                  <a:pt x="2140" y="2116"/>
                </a:lnTo>
                <a:lnTo>
                  <a:pt x="2140" y="2116"/>
                </a:lnTo>
                <a:lnTo>
                  <a:pt x="2192" y="2094"/>
                </a:lnTo>
                <a:lnTo>
                  <a:pt x="2242" y="2072"/>
                </a:lnTo>
                <a:lnTo>
                  <a:pt x="2288" y="2048"/>
                </a:lnTo>
                <a:lnTo>
                  <a:pt x="2334" y="2022"/>
                </a:lnTo>
                <a:lnTo>
                  <a:pt x="2334" y="2022"/>
                </a:lnTo>
                <a:lnTo>
                  <a:pt x="2360" y="2006"/>
                </a:lnTo>
                <a:lnTo>
                  <a:pt x="2360" y="2006"/>
                </a:lnTo>
                <a:lnTo>
                  <a:pt x="2408" y="1974"/>
                </a:lnTo>
                <a:lnTo>
                  <a:pt x="2456" y="1940"/>
                </a:lnTo>
                <a:lnTo>
                  <a:pt x="2502" y="1906"/>
                </a:lnTo>
                <a:lnTo>
                  <a:pt x="2546" y="1868"/>
                </a:lnTo>
                <a:lnTo>
                  <a:pt x="2546" y="1868"/>
                </a:lnTo>
                <a:lnTo>
                  <a:pt x="2590" y="1828"/>
                </a:lnTo>
                <a:lnTo>
                  <a:pt x="2632" y="1786"/>
                </a:lnTo>
                <a:lnTo>
                  <a:pt x="2670" y="1740"/>
                </a:lnTo>
                <a:lnTo>
                  <a:pt x="2708" y="1692"/>
                </a:lnTo>
                <a:lnTo>
                  <a:pt x="2708" y="1692"/>
                </a:lnTo>
                <a:lnTo>
                  <a:pt x="2744" y="1642"/>
                </a:lnTo>
                <a:lnTo>
                  <a:pt x="2776" y="1588"/>
                </a:lnTo>
                <a:lnTo>
                  <a:pt x="2776" y="1588"/>
                </a:lnTo>
                <a:lnTo>
                  <a:pt x="2792" y="1560"/>
                </a:lnTo>
                <a:lnTo>
                  <a:pt x="2792" y="1560"/>
                </a:lnTo>
                <a:lnTo>
                  <a:pt x="2806" y="1532"/>
                </a:lnTo>
                <a:lnTo>
                  <a:pt x="2806" y="1532"/>
                </a:lnTo>
                <a:lnTo>
                  <a:pt x="2820" y="1502"/>
                </a:lnTo>
                <a:lnTo>
                  <a:pt x="2820" y="1502"/>
                </a:lnTo>
                <a:lnTo>
                  <a:pt x="2834" y="1472"/>
                </a:lnTo>
                <a:lnTo>
                  <a:pt x="2834" y="1472"/>
                </a:lnTo>
                <a:lnTo>
                  <a:pt x="2856" y="1408"/>
                </a:lnTo>
                <a:lnTo>
                  <a:pt x="2866" y="1376"/>
                </a:lnTo>
                <a:lnTo>
                  <a:pt x="2874" y="1342"/>
                </a:lnTo>
                <a:lnTo>
                  <a:pt x="2882" y="1308"/>
                </a:lnTo>
                <a:lnTo>
                  <a:pt x="2888" y="1272"/>
                </a:lnTo>
                <a:lnTo>
                  <a:pt x="2894" y="1238"/>
                </a:lnTo>
                <a:lnTo>
                  <a:pt x="2896" y="1200"/>
                </a:lnTo>
                <a:lnTo>
                  <a:pt x="2896" y="1200"/>
                </a:lnTo>
                <a:lnTo>
                  <a:pt x="2890" y="1174"/>
                </a:lnTo>
                <a:lnTo>
                  <a:pt x="2882" y="1152"/>
                </a:lnTo>
                <a:lnTo>
                  <a:pt x="2882" y="1152"/>
                </a:lnTo>
                <a:lnTo>
                  <a:pt x="2880" y="1152"/>
                </a:lnTo>
                <a:lnTo>
                  <a:pt x="2880" y="1152"/>
                </a:lnTo>
                <a:lnTo>
                  <a:pt x="2880" y="1136"/>
                </a:lnTo>
                <a:lnTo>
                  <a:pt x="2880" y="1136"/>
                </a:lnTo>
                <a:lnTo>
                  <a:pt x="2878" y="1090"/>
                </a:lnTo>
                <a:lnTo>
                  <a:pt x="2876" y="1044"/>
                </a:lnTo>
                <a:lnTo>
                  <a:pt x="2868" y="998"/>
                </a:lnTo>
                <a:lnTo>
                  <a:pt x="2860" y="952"/>
                </a:lnTo>
                <a:lnTo>
                  <a:pt x="2860" y="952"/>
                </a:lnTo>
                <a:lnTo>
                  <a:pt x="2858" y="940"/>
                </a:lnTo>
                <a:lnTo>
                  <a:pt x="2858" y="940"/>
                </a:lnTo>
                <a:lnTo>
                  <a:pt x="2856" y="928"/>
                </a:lnTo>
                <a:lnTo>
                  <a:pt x="2856" y="928"/>
                </a:lnTo>
                <a:lnTo>
                  <a:pt x="2852" y="914"/>
                </a:lnTo>
                <a:lnTo>
                  <a:pt x="2852" y="914"/>
                </a:lnTo>
                <a:lnTo>
                  <a:pt x="2844" y="888"/>
                </a:lnTo>
                <a:lnTo>
                  <a:pt x="2844" y="888"/>
                </a:lnTo>
                <a:lnTo>
                  <a:pt x="2826" y="834"/>
                </a:lnTo>
                <a:lnTo>
                  <a:pt x="2804" y="782"/>
                </a:lnTo>
                <a:lnTo>
                  <a:pt x="2804" y="782"/>
                </a:lnTo>
                <a:lnTo>
                  <a:pt x="2784" y="736"/>
                </a:lnTo>
                <a:lnTo>
                  <a:pt x="2760" y="694"/>
                </a:lnTo>
                <a:lnTo>
                  <a:pt x="2736" y="652"/>
                </a:lnTo>
                <a:lnTo>
                  <a:pt x="2710" y="612"/>
                </a:lnTo>
                <a:lnTo>
                  <a:pt x="2710" y="612"/>
                </a:lnTo>
                <a:lnTo>
                  <a:pt x="2682" y="576"/>
                </a:lnTo>
                <a:lnTo>
                  <a:pt x="2682" y="576"/>
                </a:lnTo>
                <a:lnTo>
                  <a:pt x="2654" y="542"/>
                </a:lnTo>
                <a:lnTo>
                  <a:pt x="2654" y="542"/>
                </a:lnTo>
                <a:lnTo>
                  <a:pt x="2640" y="524"/>
                </a:lnTo>
                <a:lnTo>
                  <a:pt x="2626" y="510"/>
                </a:lnTo>
                <a:lnTo>
                  <a:pt x="2626" y="510"/>
                </a:lnTo>
                <a:lnTo>
                  <a:pt x="2612" y="494"/>
                </a:lnTo>
                <a:lnTo>
                  <a:pt x="2598" y="480"/>
                </a:lnTo>
                <a:lnTo>
                  <a:pt x="2598" y="480"/>
                </a:lnTo>
                <a:lnTo>
                  <a:pt x="2606" y="486"/>
                </a:lnTo>
                <a:lnTo>
                  <a:pt x="2610" y="488"/>
                </a:lnTo>
                <a:lnTo>
                  <a:pt x="2610" y="488"/>
                </a:lnTo>
                <a:lnTo>
                  <a:pt x="2610" y="486"/>
                </a:lnTo>
                <a:lnTo>
                  <a:pt x="2610" y="486"/>
                </a:lnTo>
                <a:lnTo>
                  <a:pt x="2610" y="480"/>
                </a:lnTo>
                <a:lnTo>
                  <a:pt x="2608" y="474"/>
                </a:lnTo>
                <a:lnTo>
                  <a:pt x="2600" y="458"/>
                </a:lnTo>
                <a:lnTo>
                  <a:pt x="2600" y="458"/>
                </a:lnTo>
                <a:lnTo>
                  <a:pt x="2590" y="444"/>
                </a:lnTo>
                <a:lnTo>
                  <a:pt x="2582" y="434"/>
                </a:lnTo>
                <a:lnTo>
                  <a:pt x="2578" y="424"/>
                </a:lnTo>
                <a:lnTo>
                  <a:pt x="2570" y="414"/>
                </a:lnTo>
                <a:lnTo>
                  <a:pt x="2570" y="414"/>
                </a:lnTo>
                <a:lnTo>
                  <a:pt x="2544" y="384"/>
                </a:lnTo>
                <a:lnTo>
                  <a:pt x="2544" y="384"/>
                </a:lnTo>
                <a:lnTo>
                  <a:pt x="2510" y="354"/>
                </a:lnTo>
                <a:lnTo>
                  <a:pt x="2510" y="354"/>
                </a:lnTo>
                <a:lnTo>
                  <a:pt x="2492" y="336"/>
                </a:lnTo>
                <a:lnTo>
                  <a:pt x="2492" y="336"/>
                </a:lnTo>
                <a:lnTo>
                  <a:pt x="2472" y="320"/>
                </a:lnTo>
                <a:lnTo>
                  <a:pt x="2472" y="320"/>
                </a:lnTo>
                <a:lnTo>
                  <a:pt x="2452" y="304"/>
                </a:lnTo>
                <a:lnTo>
                  <a:pt x="2430" y="288"/>
                </a:lnTo>
                <a:lnTo>
                  <a:pt x="2430" y="288"/>
                </a:lnTo>
                <a:lnTo>
                  <a:pt x="2408" y="272"/>
                </a:lnTo>
                <a:lnTo>
                  <a:pt x="2384" y="256"/>
                </a:lnTo>
                <a:lnTo>
                  <a:pt x="2384" y="256"/>
                </a:lnTo>
                <a:lnTo>
                  <a:pt x="2338" y="226"/>
                </a:lnTo>
                <a:lnTo>
                  <a:pt x="2338" y="226"/>
                </a:lnTo>
                <a:lnTo>
                  <a:pt x="2290" y="200"/>
                </a:lnTo>
                <a:lnTo>
                  <a:pt x="2290" y="200"/>
                </a:lnTo>
                <a:lnTo>
                  <a:pt x="2242" y="176"/>
                </a:lnTo>
                <a:lnTo>
                  <a:pt x="2242" y="176"/>
                </a:lnTo>
                <a:lnTo>
                  <a:pt x="2228" y="166"/>
                </a:lnTo>
                <a:lnTo>
                  <a:pt x="2210" y="158"/>
                </a:lnTo>
                <a:lnTo>
                  <a:pt x="2172" y="140"/>
                </a:lnTo>
                <a:lnTo>
                  <a:pt x="2172" y="140"/>
                </a:lnTo>
                <a:lnTo>
                  <a:pt x="2130" y="124"/>
                </a:lnTo>
                <a:lnTo>
                  <a:pt x="2130" y="124"/>
                </a:lnTo>
                <a:lnTo>
                  <a:pt x="2090" y="110"/>
                </a:lnTo>
                <a:lnTo>
                  <a:pt x="2090" y="110"/>
                </a:lnTo>
                <a:lnTo>
                  <a:pt x="2038" y="90"/>
                </a:lnTo>
                <a:lnTo>
                  <a:pt x="1984" y="72"/>
                </a:lnTo>
                <a:lnTo>
                  <a:pt x="1928" y="58"/>
                </a:lnTo>
                <a:lnTo>
                  <a:pt x="1876" y="46"/>
                </a:lnTo>
                <a:lnTo>
                  <a:pt x="1876" y="46"/>
                </a:lnTo>
                <a:lnTo>
                  <a:pt x="1826" y="34"/>
                </a:lnTo>
                <a:lnTo>
                  <a:pt x="1776" y="26"/>
                </a:lnTo>
                <a:lnTo>
                  <a:pt x="1726" y="18"/>
                </a:lnTo>
                <a:lnTo>
                  <a:pt x="1674" y="14"/>
                </a:lnTo>
                <a:lnTo>
                  <a:pt x="1674" y="14"/>
                </a:lnTo>
                <a:lnTo>
                  <a:pt x="1626" y="8"/>
                </a:lnTo>
                <a:lnTo>
                  <a:pt x="1626" y="8"/>
                </a:lnTo>
                <a:lnTo>
                  <a:pt x="1576" y="4"/>
                </a:lnTo>
                <a:lnTo>
                  <a:pt x="1576" y="4"/>
                </a:lnTo>
                <a:lnTo>
                  <a:pt x="1528" y="2"/>
                </a:lnTo>
                <a:lnTo>
                  <a:pt x="1480" y="0"/>
                </a:lnTo>
                <a:lnTo>
                  <a:pt x="1480" y="0"/>
                </a:lnTo>
                <a:lnTo>
                  <a:pt x="1442" y="2"/>
                </a:lnTo>
                <a:lnTo>
                  <a:pt x="1442" y="2"/>
                </a:lnTo>
                <a:lnTo>
                  <a:pt x="1390" y="2"/>
                </a:lnTo>
                <a:lnTo>
                  <a:pt x="1390" y="2"/>
                </a:lnTo>
                <a:lnTo>
                  <a:pt x="1332" y="6"/>
                </a:lnTo>
                <a:lnTo>
                  <a:pt x="1276" y="12"/>
                </a:lnTo>
                <a:lnTo>
                  <a:pt x="1220" y="18"/>
                </a:lnTo>
                <a:lnTo>
                  <a:pt x="1164" y="26"/>
                </a:lnTo>
                <a:lnTo>
                  <a:pt x="1164" y="26"/>
                </a:lnTo>
                <a:lnTo>
                  <a:pt x="1112" y="36"/>
                </a:lnTo>
                <a:lnTo>
                  <a:pt x="1112" y="36"/>
                </a:lnTo>
                <a:lnTo>
                  <a:pt x="1062" y="48"/>
                </a:lnTo>
                <a:lnTo>
                  <a:pt x="1062" y="48"/>
                </a:lnTo>
                <a:lnTo>
                  <a:pt x="1038" y="52"/>
                </a:lnTo>
                <a:lnTo>
                  <a:pt x="1038" y="52"/>
                </a:lnTo>
                <a:lnTo>
                  <a:pt x="1016" y="58"/>
                </a:lnTo>
                <a:lnTo>
                  <a:pt x="1016" y="58"/>
                </a:lnTo>
                <a:lnTo>
                  <a:pt x="972" y="68"/>
                </a:lnTo>
                <a:lnTo>
                  <a:pt x="972" y="68"/>
                </a:lnTo>
                <a:lnTo>
                  <a:pt x="920" y="84"/>
                </a:lnTo>
                <a:lnTo>
                  <a:pt x="868" y="102"/>
                </a:lnTo>
                <a:lnTo>
                  <a:pt x="818" y="122"/>
                </a:lnTo>
                <a:lnTo>
                  <a:pt x="766" y="142"/>
                </a:lnTo>
                <a:lnTo>
                  <a:pt x="766" y="142"/>
                </a:lnTo>
                <a:lnTo>
                  <a:pt x="714" y="164"/>
                </a:lnTo>
                <a:lnTo>
                  <a:pt x="664" y="190"/>
                </a:lnTo>
                <a:lnTo>
                  <a:pt x="616" y="216"/>
                </a:lnTo>
                <a:lnTo>
                  <a:pt x="566" y="244"/>
                </a:lnTo>
                <a:lnTo>
                  <a:pt x="566" y="244"/>
                </a:lnTo>
                <a:lnTo>
                  <a:pt x="518" y="274"/>
                </a:lnTo>
                <a:lnTo>
                  <a:pt x="472" y="306"/>
                </a:lnTo>
                <a:lnTo>
                  <a:pt x="426" y="340"/>
                </a:lnTo>
                <a:lnTo>
                  <a:pt x="382" y="376"/>
                </a:lnTo>
                <a:lnTo>
                  <a:pt x="338" y="414"/>
                </a:lnTo>
                <a:lnTo>
                  <a:pt x="296" y="456"/>
                </a:lnTo>
                <a:lnTo>
                  <a:pt x="256" y="498"/>
                </a:lnTo>
                <a:lnTo>
                  <a:pt x="220" y="542"/>
                </a:lnTo>
                <a:lnTo>
                  <a:pt x="220" y="542"/>
                </a:lnTo>
                <a:lnTo>
                  <a:pt x="184" y="590"/>
                </a:lnTo>
                <a:lnTo>
                  <a:pt x="150" y="638"/>
                </a:lnTo>
                <a:lnTo>
                  <a:pt x="120" y="688"/>
                </a:lnTo>
                <a:lnTo>
                  <a:pt x="92" y="742"/>
                </a:lnTo>
                <a:lnTo>
                  <a:pt x="92" y="742"/>
                </a:lnTo>
                <a:lnTo>
                  <a:pt x="68" y="796"/>
                </a:lnTo>
                <a:lnTo>
                  <a:pt x="48" y="852"/>
                </a:lnTo>
                <a:lnTo>
                  <a:pt x="30" y="908"/>
                </a:lnTo>
                <a:lnTo>
                  <a:pt x="16" y="966"/>
                </a:lnTo>
                <a:lnTo>
                  <a:pt x="16" y="966"/>
                </a:lnTo>
                <a:lnTo>
                  <a:pt x="6" y="1026"/>
                </a:lnTo>
                <a:lnTo>
                  <a:pt x="2" y="1086"/>
                </a:lnTo>
                <a:lnTo>
                  <a:pt x="0" y="1146"/>
                </a:lnTo>
                <a:lnTo>
                  <a:pt x="2" y="1206"/>
                </a:lnTo>
                <a:lnTo>
                  <a:pt x="2" y="1206"/>
                </a:lnTo>
                <a:lnTo>
                  <a:pt x="8" y="1266"/>
                </a:lnTo>
                <a:lnTo>
                  <a:pt x="18" y="1324"/>
                </a:lnTo>
                <a:lnTo>
                  <a:pt x="34" y="1382"/>
                </a:lnTo>
                <a:lnTo>
                  <a:pt x="52" y="1440"/>
                </a:lnTo>
                <a:lnTo>
                  <a:pt x="52" y="1440"/>
                </a:lnTo>
                <a:lnTo>
                  <a:pt x="58" y="1452"/>
                </a:lnTo>
                <a:lnTo>
                  <a:pt x="66" y="1470"/>
                </a:lnTo>
                <a:lnTo>
                  <a:pt x="66" y="1470"/>
                </a:lnTo>
                <a:lnTo>
                  <a:pt x="82" y="1512"/>
                </a:lnTo>
                <a:lnTo>
                  <a:pt x="82" y="1512"/>
                </a:lnTo>
                <a:lnTo>
                  <a:pt x="92" y="1534"/>
                </a:lnTo>
                <a:lnTo>
                  <a:pt x="104" y="1556"/>
                </a:lnTo>
                <a:lnTo>
                  <a:pt x="104" y="1556"/>
                </a:lnTo>
                <a:lnTo>
                  <a:pt x="114" y="1576"/>
                </a:lnTo>
                <a:lnTo>
                  <a:pt x="114" y="1576"/>
                </a:lnTo>
                <a:lnTo>
                  <a:pt x="124" y="1594"/>
                </a:lnTo>
                <a:lnTo>
                  <a:pt x="124" y="1594"/>
                </a:lnTo>
                <a:lnTo>
                  <a:pt x="124" y="1586"/>
                </a:lnTo>
                <a:lnTo>
                  <a:pt x="120" y="1576"/>
                </a:lnTo>
                <a:lnTo>
                  <a:pt x="120" y="1576"/>
                </a:lnTo>
                <a:lnTo>
                  <a:pt x="110" y="1552"/>
                </a:lnTo>
                <a:lnTo>
                  <a:pt x="110" y="1552"/>
                </a:lnTo>
                <a:lnTo>
                  <a:pt x="120" y="1568"/>
                </a:lnTo>
                <a:lnTo>
                  <a:pt x="120" y="1568"/>
                </a:lnTo>
                <a:lnTo>
                  <a:pt x="114" y="1554"/>
                </a:lnTo>
                <a:lnTo>
                  <a:pt x="108" y="1538"/>
                </a:lnTo>
                <a:lnTo>
                  <a:pt x="108" y="1538"/>
                </a:lnTo>
                <a:lnTo>
                  <a:pt x="102" y="1520"/>
                </a:lnTo>
                <a:lnTo>
                  <a:pt x="102" y="1520"/>
                </a:lnTo>
                <a:lnTo>
                  <a:pt x="96" y="1504"/>
                </a:lnTo>
                <a:lnTo>
                  <a:pt x="96" y="1504"/>
                </a:lnTo>
                <a:lnTo>
                  <a:pt x="100" y="1510"/>
                </a:lnTo>
                <a:lnTo>
                  <a:pt x="102" y="1512"/>
                </a:lnTo>
                <a:lnTo>
                  <a:pt x="102" y="1512"/>
                </a:lnTo>
                <a:lnTo>
                  <a:pt x="102" y="1512"/>
                </a:lnTo>
                <a:lnTo>
                  <a:pt x="88" y="1476"/>
                </a:lnTo>
                <a:lnTo>
                  <a:pt x="88" y="1476"/>
                </a:lnTo>
                <a:lnTo>
                  <a:pt x="76" y="1440"/>
                </a:lnTo>
                <a:lnTo>
                  <a:pt x="76" y="1440"/>
                </a:lnTo>
                <a:lnTo>
                  <a:pt x="66" y="1408"/>
                </a:lnTo>
                <a:lnTo>
                  <a:pt x="58" y="1372"/>
                </a:lnTo>
                <a:lnTo>
                  <a:pt x="58" y="1372"/>
                </a:lnTo>
                <a:lnTo>
                  <a:pt x="60" y="1378"/>
                </a:lnTo>
                <a:lnTo>
                  <a:pt x="60" y="1378"/>
                </a:lnTo>
                <a:lnTo>
                  <a:pt x="60" y="1374"/>
                </a:lnTo>
                <a:lnTo>
                  <a:pt x="60" y="1370"/>
                </a:lnTo>
                <a:lnTo>
                  <a:pt x="60" y="1370"/>
                </a:lnTo>
                <a:lnTo>
                  <a:pt x="64" y="1386"/>
                </a:lnTo>
                <a:lnTo>
                  <a:pt x="66" y="1392"/>
                </a:lnTo>
                <a:lnTo>
                  <a:pt x="68" y="1394"/>
                </a:lnTo>
                <a:lnTo>
                  <a:pt x="68" y="1394"/>
                </a:lnTo>
                <a:lnTo>
                  <a:pt x="62" y="1374"/>
                </a:lnTo>
                <a:lnTo>
                  <a:pt x="62" y="1374"/>
                </a:lnTo>
                <a:lnTo>
                  <a:pt x="58" y="1356"/>
                </a:lnTo>
                <a:lnTo>
                  <a:pt x="58" y="1356"/>
                </a:lnTo>
                <a:lnTo>
                  <a:pt x="50" y="1318"/>
                </a:lnTo>
                <a:lnTo>
                  <a:pt x="50" y="1318"/>
                </a:lnTo>
                <a:lnTo>
                  <a:pt x="44" y="1280"/>
                </a:lnTo>
                <a:lnTo>
                  <a:pt x="44" y="1280"/>
                </a:lnTo>
                <a:lnTo>
                  <a:pt x="40" y="1244"/>
                </a:lnTo>
                <a:lnTo>
                  <a:pt x="40" y="1244"/>
                </a:lnTo>
                <a:lnTo>
                  <a:pt x="38" y="1206"/>
                </a:lnTo>
                <a:lnTo>
                  <a:pt x="38" y="1206"/>
                </a:lnTo>
                <a:lnTo>
                  <a:pt x="38" y="1204"/>
                </a:lnTo>
                <a:lnTo>
                  <a:pt x="38" y="1204"/>
                </a:lnTo>
                <a:lnTo>
                  <a:pt x="42" y="1252"/>
                </a:lnTo>
                <a:lnTo>
                  <a:pt x="50" y="1302"/>
                </a:lnTo>
                <a:lnTo>
                  <a:pt x="62" y="1348"/>
                </a:lnTo>
                <a:lnTo>
                  <a:pt x="74" y="1396"/>
                </a:lnTo>
                <a:lnTo>
                  <a:pt x="90" y="1444"/>
                </a:lnTo>
                <a:lnTo>
                  <a:pt x="108" y="1490"/>
                </a:lnTo>
                <a:lnTo>
                  <a:pt x="130" y="1538"/>
                </a:lnTo>
                <a:lnTo>
                  <a:pt x="154" y="1584"/>
                </a:lnTo>
                <a:lnTo>
                  <a:pt x="182" y="1630"/>
                </a:lnTo>
                <a:lnTo>
                  <a:pt x="212" y="1676"/>
                </a:lnTo>
                <a:lnTo>
                  <a:pt x="244" y="1722"/>
                </a:lnTo>
                <a:lnTo>
                  <a:pt x="280" y="1766"/>
                </a:lnTo>
                <a:lnTo>
                  <a:pt x="318" y="1812"/>
                </a:lnTo>
                <a:lnTo>
                  <a:pt x="358" y="1858"/>
                </a:lnTo>
                <a:lnTo>
                  <a:pt x="402" y="1902"/>
                </a:lnTo>
                <a:lnTo>
                  <a:pt x="448" y="1948"/>
                </a:lnTo>
                <a:lnTo>
                  <a:pt x="448" y="1948"/>
                </a:lnTo>
                <a:lnTo>
                  <a:pt x="434" y="1974"/>
                </a:lnTo>
                <a:lnTo>
                  <a:pt x="418" y="1998"/>
                </a:lnTo>
                <a:lnTo>
                  <a:pt x="388" y="2044"/>
                </a:lnTo>
                <a:lnTo>
                  <a:pt x="388" y="2044"/>
                </a:lnTo>
                <a:lnTo>
                  <a:pt x="410" y="1998"/>
                </a:lnTo>
                <a:lnTo>
                  <a:pt x="418" y="1978"/>
                </a:lnTo>
                <a:lnTo>
                  <a:pt x="420" y="1966"/>
                </a:lnTo>
                <a:lnTo>
                  <a:pt x="420" y="1966"/>
                </a:lnTo>
                <a:lnTo>
                  <a:pt x="414" y="1968"/>
                </a:lnTo>
                <a:lnTo>
                  <a:pt x="410" y="1966"/>
                </a:lnTo>
                <a:lnTo>
                  <a:pt x="408" y="1962"/>
                </a:lnTo>
                <a:lnTo>
                  <a:pt x="408" y="1954"/>
                </a:lnTo>
                <a:lnTo>
                  <a:pt x="408" y="1954"/>
                </a:lnTo>
                <a:lnTo>
                  <a:pt x="396" y="1966"/>
                </a:lnTo>
                <a:lnTo>
                  <a:pt x="386" y="1970"/>
                </a:lnTo>
                <a:lnTo>
                  <a:pt x="378" y="1976"/>
                </a:lnTo>
                <a:lnTo>
                  <a:pt x="366" y="1988"/>
                </a:lnTo>
                <a:lnTo>
                  <a:pt x="366" y="1988"/>
                </a:lnTo>
                <a:lnTo>
                  <a:pt x="346" y="2016"/>
                </a:lnTo>
                <a:lnTo>
                  <a:pt x="324" y="2050"/>
                </a:lnTo>
                <a:lnTo>
                  <a:pt x="276" y="2128"/>
                </a:lnTo>
                <a:lnTo>
                  <a:pt x="276" y="2128"/>
                </a:lnTo>
                <a:lnTo>
                  <a:pt x="198" y="2258"/>
                </a:lnTo>
                <a:lnTo>
                  <a:pt x="198" y="2258"/>
                </a:lnTo>
                <a:lnTo>
                  <a:pt x="186" y="2276"/>
                </a:lnTo>
                <a:lnTo>
                  <a:pt x="180" y="2288"/>
                </a:lnTo>
                <a:lnTo>
                  <a:pt x="180" y="2288"/>
                </a:lnTo>
                <a:lnTo>
                  <a:pt x="176" y="2298"/>
                </a:lnTo>
                <a:lnTo>
                  <a:pt x="176" y="2298"/>
                </a:lnTo>
                <a:lnTo>
                  <a:pt x="172" y="2308"/>
                </a:lnTo>
                <a:lnTo>
                  <a:pt x="170" y="2320"/>
                </a:lnTo>
                <a:lnTo>
                  <a:pt x="170" y="2330"/>
                </a:lnTo>
                <a:lnTo>
                  <a:pt x="172" y="2342"/>
                </a:lnTo>
                <a:lnTo>
                  <a:pt x="172" y="2342"/>
                </a:lnTo>
                <a:lnTo>
                  <a:pt x="174" y="2352"/>
                </a:lnTo>
                <a:lnTo>
                  <a:pt x="178" y="2362"/>
                </a:lnTo>
                <a:lnTo>
                  <a:pt x="182" y="2370"/>
                </a:lnTo>
                <a:lnTo>
                  <a:pt x="188" y="2380"/>
                </a:lnTo>
                <a:lnTo>
                  <a:pt x="188" y="2380"/>
                </a:lnTo>
                <a:lnTo>
                  <a:pt x="196" y="2388"/>
                </a:lnTo>
                <a:lnTo>
                  <a:pt x="202" y="2394"/>
                </a:lnTo>
                <a:lnTo>
                  <a:pt x="220" y="2404"/>
                </a:lnTo>
                <a:lnTo>
                  <a:pt x="220" y="2404"/>
                </a:lnTo>
                <a:lnTo>
                  <a:pt x="216" y="2404"/>
                </a:lnTo>
                <a:lnTo>
                  <a:pt x="210" y="2400"/>
                </a:lnTo>
                <a:lnTo>
                  <a:pt x="206" y="2400"/>
                </a:lnTo>
                <a:lnTo>
                  <a:pt x="206" y="2400"/>
                </a:lnTo>
                <a:lnTo>
                  <a:pt x="206" y="2400"/>
                </a:lnTo>
                <a:lnTo>
                  <a:pt x="206" y="2400"/>
                </a:lnTo>
                <a:lnTo>
                  <a:pt x="208" y="2406"/>
                </a:lnTo>
                <a:lnTo>
                  <a:pt x="212" y="2414"/>
                </a:lnTo>
                <a:lnTo>
                  <a:pt x="218" y="2420"/>
                </a:lnTo>
                <a:lnTo>
                  <a:pt x="226" y="2426"/>
                </a:lnTo>
                <a:lnTo>
                  <a:pt x="226" y="2426"/>
                </a:lnTo>
                <a:lnTo>
                  <a:pt x="232" y="2428"/>
                </a:lnTo>
                <a:lnTo>
                  <a:pt x="232" y="2428"/>
                </a:lnTo>
                <a:lnTo>
                  <a:pt x="236" y="2430"/>
                </a:lnTo>
                <a:lnTo>
                  <a:pt x="236" y="2430"/>
                </a:lnTo>
                <a:lnTo>
                  <a:pt x="244" y="2432"/>
                </a:lnTo>
                <a:lnTo>
                  <a:pt x="244" y="2432"/>
                </a:lnTo>
                <a:lnTo>
                  <a:pt x="258" y="2436"/>
                </a:lnTo>
                <a:lnTo>
                  <a:pt x="258" y="2436"/>
                </a:lnTo>
                <a:lnTo>
                  <a:pt x="270" y="2438"/>
                </a:lnTo>
                <a:lnTo>
                  <a:pt x="270" y="2438"/>
                </a:lnTo>
                <a:lnTo>
                  <a:pt x="278" y="2438"/>
                </a:lnTo>
                <a:lnTo>
                  <a:pt x="278" y="2438"/>
                </a:lnTo>
                <a:lnTo>
                  <a:pt x="286" y="2436"/>
                </a:lnTo>
                <a:lnTo>
                  <a:pt x="286" y="2436"/>
                </a:lnTo>
                <a:lnTo>
                  <a:pt x="310" y="2432"/>
                </a:lnTo>
                <a:lnTo>
                  <a:pt x="310" y="2432"/>
                </a:lnTo>
                <a:lnTo>
                  <a:pt x="320" y="2430"/>
                </a:lnTo>
                <a:lnTo>
                  <a:pt x="320" y="2430"/>
                </a:lnTo>
                <a:lnTo>
                  <a:pt x="328" y="2430"/>
                </a:lnTo>
                <a:lnTo>
                  <a:pt x="328" y="2430"/>
                </a:lnTo>
                <a:lnTo>
                  <a:pt x="362" y="2422"/>
                </a:lnTo>
                <a:lnTo>
                  <a:pt x="362" y="2422"/>
                </a:lnTo>
                <a:lnTo>
                  <a:pt x="438" y="2404"/>
                </a:lnTo>
                <a:lnTo>
                  <a:pt x="438" y="2404"/>
                </a:lnTo>
                <a:lnTo>
                  <a:pt x="520" y="2380"/>
                </a:lnTo>
                <a:lnTo>
                  <a:pt x="600" y="2356"/>
                </a:lnTo>
                <a:lnTo>
                  <a:pt x="600" y="2356"/>
                </a:lnTo>
                <a:lnTo>
                  <a:pt x="628" y="2350"/>
                </a:lnTo>
                <a:lnTo>
                  <a:pt x="658" y="2340"/>
                </a:lnTo>
                <a:lnTo>
                  <a:pt x="722" y="2320"/>
                </a:lnTo>
                <a:lnTo>
                  <a:pt x="722" y="2320"/>
                </a:lnTo>
                <a:lnTo>
                  <a:pt x="806" y="2294"/>
                </a:lnTo>
                <a:lnTo>
                  <a:pt x="846" y="2282"/>
                </a:lnTo>
                <a:lnTo>
                  <a:pt x="888" y="2268"/>
                </a:lnTo>
                <a:lnTo>
                  <a:pt x="888" y="2268"/>
                </a:lnTo>
                <a:lnTo>
                  <a:pt x="926" y="2258"/>
                </a:lnTo>
                <a:lnTo>
                  <a:pt x="962" y="2246"/>
                </a:lnTo>
                <a:lnTo>
                  <a:pt x="962" y="2246"/>
                </a:lnTo>
                <a:lnTo>
                  <a:pt x="980" y="2240"/>
                </a:lnTo>
                <a:lnTo>
                  <a:pt x="980" y="2240"/>
                </a:lnTo>
                <a:lnTo>
                  <a:pt x="990" y="2236"/>
                </a:lnTo>
                <a:lnTo>
                  <a:pt x="994" y="2236"/>
                </a:lnTo>
                <a:lnTo>
                  <a:pt x="994" y="2236"/>
                </a:lnTo>
                <a:lnTo>
                  <a:pt x="994" y="2236"/>
                </a:lnTo>
                <a:lnTo>
                  <a:pt x="994" y="2234"/>
                </a:lnTo>
                <a:lnTo>
                  <a:pt x="994" y="2234"/>
                </a:lnTo>
                <a:lnTo>
                  <a:pt x="994" y="2234"/>
                </a:lnTo>
                <a:lnTo>
                  <a:pt x="994" y="2234"/>
                </a:lnTo>
                <a:lnTo>
                  <a:pt x="994" y="2234"/>
                </a:lnTo>
                <a:lnTo>
                  <a:pt x="994" y="2234"/>
                </a:lnTo>
                <a:lnTo>
                  <a:pt x="996" y="2234"/>
                </a:lnTo>
                <a:lnTo>
                  <a:pt x="998" y="2234"/>
                </a:lnTo>
                <a:lnTo>
                  <a:pt x="998" y="2234"/>
                </a:lnTo>
                <a:lnTo>
                  <a:pt x="1036" y="2246"/>
                </a:lnTo>
                <a:lnTo>
                  <a:pt x="1074" y="2254"/>
                </a:lnTo>
                <a:lnTo>
                  <a:pt x="1152" y="2270"/>
                </a:lnTo>
                <a:lnTo>
                  <a:pt x="1152" y="2270"/>
                </a:lnTo>
                <a:lnTo>
                  <a:pt x="1164" y="2272"/>
                </a:lnTo>
                <a:lnTo>
                  <a:pt x="1182" y="2274"/>
                </a:lnTo>
                <a:lnTo>
                  <a:pt x="1224" y="2280"/>
                </a:lnTo>
                <a:lnTo>
                  <a:pt x="1224" y="2280"/>
                </a:lnTo>
                <a:lnTo>
                  <a:pt x="1268" y="2286"/>
                </a:lnTo>
                <a:lnTo>
                  <a:pt x="1314" y="2288"/>
                </a:lnTo>
                <a:lnTo>
                  <a:pt x="1404" y="2294"/>
                </a:lnTo>
                <a:lnTo>
                  <a:pt x="1404" y="2294"/>
                </a:lnTo>
                <a:lnTo>
                  <a:pt x="1448" y="2294"/>
                </a:lnTo>
                <a:lnTo>
                  <a:pt x="1488" y="2294"/>
                </a:lnTo>
                <a:lnTo>
                  <a:pt x="1488" y="2294"/>
                </a:lnTo>
                <a:lnTo>
                  <a:pt x="1526" y="2292"/>
                </a:lnTo>
                <a:lnTo>
                  <a:pt x="1562" y="2292"/>
                </a:lnTo>
                <a:lnTo>
                  <a:pt x="1562" y="2292"/>
                </a:lnTo>
                <a:lnTo>
                  <a:pt x="1648" y="2286"/>
                </a:lnTo>
                <a:lnTo>
                  <a:pt x="1736" y="2274"/>
                </a:lnTo>
                <a:lnTo>
                  <a:pt x="1824" y="2260"/>
                </a:lnTo>
                <a:lnTo>
                  <a:pt x="1912" y="2240"/>
                </a:lnTo>
                <a:lnTo>
                  <a:pt x="1912" y="2240"/>
                </a:lnTo>
                <a:lnTo>
                  <a:pt x="1998" y="2216"/>
                </a:lnTo>
                <a:lnTo>
                  <a:pt x="2086" y="2188"/>
                </a:lnTo>
                <a:lnTo>
                  <a:pt x="2128" y="2172"/>
                </a:lnTo>
                <a:lnTo>
                  <a:pt x="2170" y="2156"/>
                </a:lnTo>
                <a:lnTo>
                  <a:pt x="2212" y="2138"/>
                </a:lnTo>
                <a:lnTo>
                  <a:pt x="2254" y="2118"/>
                </a:lnTo>
                <a:lnTo>
                  <a:pt x="2254" y="2118"/>
                </a:lnTo>
                <a:lnTo>
                  <a:pt x="2296" y="2096"/>
                </a:lnTo>
                <a:lnTo>
                  <a:pt x="2336" y="2074"/>
                </a:lnTo>
                <a:lnTo>
                  <a:pt x="2336" y="2074"/>
                </a:lnTo>
                <a:lnTo>
                  <a:pt x="2376" y="2050"/>
                </a:lnTo>
                <a:lnTo>
                  <a:pt x="2396" y="2038"/>
                </a:lnTo>
                <a:lnTo>
                  <a:pt x="2416" y="2026"/>
                </a:lnTo>
                <a:lnTo>
                  <a:pt x="2416" y="2026"/>
                </a:lnTo>
                <a:lnTo>
                  <a:pt x="2454" y="2000"/>
                </a:lnTo>
                <a:lnTo>
                  <a:pt x="2492" y="1972"/>
                </a:lnTo>
                <a:lnTo>
                  <a:pt x="2528" y="1944"/>
                </a:lnTo>
                <a:lnTo>
                  <a:pt x="2564" y="1912"/>
                </a:lnTo>
                <a:lnTo>
                  <a:pt x="2564" y="1912"/>
                </a:lnTo>
                <a:lnTo>
                  <a:pt x="2600" y="1882"/>
                </a:lnTo>
                <a:lnTo>
                  <a:pt x="2632" y="1848"/>
                </a:lnTo>
                <a:lnTo>
                  <a:pt x="2664" y="1814"/>
                </a:lnTo>
                <a:lnTo>
                  <a:pt x="2696" y="1778"/>
                </a:lnTo>
                <a:lnTo>
                  <a:pt x="2710" y="1758"/>
                </a:lnTo>
                <a:lnTo>
                  <a:pt x="2710" y="1758"/>
                </a:lnTo>
                <a:lnTo>
                  <a:pt x="2724" y="1740"/>
                </a:lnTo>
                <a:lnTo>
                  <a:pt x="2752" y="1702"/>
                </a:lnTo>
                <a:lnTo>
                  <a:pt x="2752" y="1702"/>
                </a:lnTo>
                <a:lnTo>
                  <a:pt x="2778" y="1662"/>
                </a:lnTo>
                <a:lnTo>
                  <a:pt x="2802" y="1620"/>
                </a:lnTo>
                <a:lnTo>
                  <a:pt x="2802" y="1620"/>
                </a:lnTo>
                <a:lnTo>
                  <a:pt x="2812" y="1596"/>
                </a:lnTo>
                <a:lnTo>
                  <a:pt x="2830" y="1564"/>
                </a:lnTo>
                <a:lnTo>
                  <a:pt x="2846" y="1528"/>
                </a:lnTo>
                <a:lnTo>
                  <a:pt x="2854" y="1512"/>
                </a:lnTo>
                <a:lnTo>
                  <a:pt x="2858" y="1496"/>
                </a:lnTo>
                <a:lnTo>
                  <a:pt x="2858" y="1496"/>
                </a:lnTo>
                <a:lnTo>
                  <a:pt x="2854" y="1500"/>
                </a:lnTo>
                <a:lnTo>
                  <a:pt x="2850" y="1508"/>
                </a:lnTo>
                <a:lnTo>
                  <a:pt x="2840" y="1526"/>
                </a:lnTo>
                <a:lnTo>
                  <a:pt x="2840" y="1526"/>
                </a:lnTo>
                <a:close/>
                <a:moveTo>
                  <a:pt x="448" y="1948"/>
                </a:moveTo>
                <a:lnTo>
                  <a:pt x="448" y="1948"/>
                </a:lnTo>
                <a:lnTo>
                  <a:pt x="454" y="1952"/>
                </a:lnTo>
                <a:lnTo>
                  <a:pt x="458" y="1946"/>
                </a:lnTo>
                <a:lnTo>
                  <a:pt x="458" y="1946"/>
                </a:lnTo>
                <a:lnTo>
                  <a:pt x="448" y="1960"/>
                </a:lnTo>
                <a:lnTo>
                  <a:pt x="448" y="1960"/>
                </a:lnTo>
                <a:lnTo>
                  <a:pt x="452" y="1954"/>
                </a:lnTo>
                <a:lnTo>
                  <a:pt x="448" y="1956"/>
                </a:lnTo>
                <a:lnTo>
                  <a:pt x="440" y="1968"/>
                </a:lnTo>
                <a:lnTo>
                  <a:pt x="440" y="1968"/>
                </a:lnTo>
                <a:lnTo>
                  <a:pt x="446" y="1956"/>
                </a:lnTo>
                <a:lnTo>
                  <a:pt x="448" y="1948"/>
                </a:lnTo>
                <a:lnTo>
                  <a:pt x="448" y="1948"/>
                </a:lnTo>
                <a:close/>
                <a:moveTo>
                  <a:pt x="1656" y="2146"/>
                </a:moveTo>
                <a:lnTo>
                  <a:pt x="1656" y="2146"/>
                </a:lnTo>
                <a:lnTo>
                  <a:pt x="1616" y="2148"/>
                </a:lnTo>
                <a:lnTo>
                  <a:pt x="1578" y="2152"/>
                </a:lnTo>
                <a:lnTo>
                  <a:pt x="1578" y="2152"/>
                </a:lnTo>
                <a:lnTo>
                  <a:pt x="1538" y="2154"/>
                </a:lnTo>
                <a:lnTo>
                  <a:pt x="1538" y="2154"/>
                </a:lnTo>
                <a:lnTo>
                  <a:pt x="1500" y="2154"/>
                </a:lnTo>
                <a:lnTo>
                  <a:pt x="1500" y="2154"/>
                </a:lnTo>
                <a:lnTo>
                  <a:pt x="1424" y="2154"/>
                </a:lnTo>
                <a:lnTo>
                  <a:pt x="1346" y="2150"/>
                </a:lnTo>
                <a:lnTo>
                  <a:pt x="1346" y="2150"/>
                </a:lnTo>
                <a:lnTo>
                  <a:pt x="1272" y="2142"/>
                </a:lnTo>
                <a:lnTo>
                  <a:pt x="1196" y="2132"/>
                </a:lnTo>
                <a:lnTo>
                  <a:pt x="1120" y="2118"/>
                </a:lnTo>
                <a:lnTo>
                  <a:pt x="1046" y="2100"/>
                </a:lnTo>
                <a:lnTo>
                  <a:pt x="1038" y="2098"/>
                </a:lnTo>
                <a:lnTo>
                  <a:pt x="1024" y="2094"/>
                </a:lnTo>
                <a:lnTo>
                  <a:pt x="1006" y="2090"/>
                </a:lnTo>
                <a:lnTo>
                  <a:pt x="996" y="2088"/>
                </a:lnTo>
                <a:lnTo>
                  <a:pt x="990" y="2086"/>
                </a:lnTo>
                <a:lnTo>
                  <a:pt x="990" y="2086"/>
                </a:lnTo>
                <a:lnTo>
                  <a:pt x="986" y="2088"/>
                </a:lnTo>
                <a:lnTo>
                  <a:pt x="986" y="2088"/>
                </a:lnTo>
                <a:lnTo>
                  <a:pt x="930" y="2104"/>
                </a:lnTo>
                <a:lnTo>
                  <a:pt x="930" y="2104"/>
                </a:lnTo>
                <a:lnTo>
                  <a:pt x="854" y="2128"/>
                </a:lnTo>
                <a:lnTo>
                  <a:pt x="854" y="2128"/>
                </a:lnTo>
                <a:lnTo>
                  <a:pt x="698" y="2178"/>
                </a:lnTo>
                <a:lnTo>
                  <a:pt x="698" y="2178"/>
                </a:lnTo>
                <a:lnTo>
                  <a:pt x="362" y="2284"/>
                </a:lnTo>
                <a:lnTo>
                  <a:pt x="362" y="2284"/>
                </a:lnTo>
                <a:lnTo>
                  <a:pt x="278" y="2310"/>
                </a:lnTo>
                <a:lnTo>
                  <a:pt x="276" y="2312"/>
                </a:lnTo>
                <a:lnTo>
                  <a:pt x="276" y="2312"/>
                </a:lnTo>
                <a:lnTo>
                  <a:pt x="276" y="2312"/>
                </a:lnTo>
                <a:lnTo>
                  <a:pt x="276" y="2312"/>
                </a:lnTo>
                <a:lnTo>
                  <a:pt x="276" y="2312"/>
                </a:lnTo>
                <a:lnTo>
                  <a:pt x="276" y="2312"/>
                </a:lnTo>
                <a:lnTo>
                  <a:pt x="276" y="2312"/>
                </a:lnTo>
                <a:lnTo>
                  <a:pt x="274" y="2312"/>
                </a:lnTo>
                <a:lnTo>
                  <a:pt x="274" y="2312"/>
                </a:lnTo>
                <a:lnTo>
                  <a:pt x="274" y="2310"/>
                </a:lnTo>
                <a:lnTo>
                  <a:pt x="274" y="2310"/>
                </a:lnTo>
                <a:lnTo>
                  <a:pt x="274" y="2310"/>
                </a:lnTo>
                <a:lnTo>
                  <a:pt x="274" y="2310"/>
                </a:lnTo>
                <a:lnTo>
                  <a:pt x="274" y="2310"/>
                </a:lnTo>
                <a:lnTo>
                  <a:pt x="274" y="2310"/>
                </a:lnTo>
                <a:lnTo>
                  <a:pt x="278" y="2304"/>
                </a:lnTo>
                <a:lnTo>
                  <a:pt x="282" y="2296"/>
                </a:lnTo>
                <a:lnTo>
                  <a:pt x="282" y="2296"/>
                </a:lnTo>
                <a:lnTo>
                  <a:pt x="304" y="2258"/>
                </a:lnTo>
                <a:lnTo>
                  <a:pt x="304" y="2258"/>
                </a:lnTo>
                <a:lnTo>
                  <a:pt x="312" y="2240"/>
                </a:lnTo>
                <a:lnTo>
                  <a:pt x="312" y="2240"/>
                </a:lnTo>
                <a:lnTo>
                  <a:pt x="394" y="2094"/>
                </a:lnTo>
                <a:lnTo>
                  <a:pt x="434" y="2020"/>
                </a:lnTo>
                <a:lnTo>
                  <a:pt x="468" y="1954"/>
                </a:lnTo>
                <a:lnTo>
                  <a:pt x="468" y="1954"/>
                </a:lnTo>
                <a:lnTo>
                  <a:pt x="458" y="1968"/>
                </a:lnTo>
                <a:lnTo>
                  <a:pt x="452" y="1980"/>
                </a:lnTo>
                <a:lnTo>
                  <a:pt x="452" y="1980"/>
                </a:lnTo>
                <a:lnTo>
                  <a:pt x="474" y="1940"/>
                </a:lnTo>
                <a:lnTo>
                  <a:pt x="490" y="1908"/>
                </a:lnTo>
                <a:lnTo>
                  <a:pt x="490" y="1908"/>
                </a:lnTo>
                <a:lnTo>
                  <a:pt x="468" y="1946"/>
                </a:lnTo>
                <a:lnTo>
                  <a:pt x="468" y="1946"/>
                </a:lnTo>
                <a:lnTo>
                  <a:pt x="474" y="1930"/>
                </a:lnTo>
                <a:lnTo>
                  <a:pt x="476" y="1924"/>
                </a:lnTo>
                <a:lnTo>
                  <a:pt x="474" y="1920"/>
                </a:lnTo>
                <a:lnTo>
                  <a:pt x="474" y="1920"/>
                </a:lnTo>
                <a:lnTo>
                  <a:pt x="462" y="1938"/>
                </a:lnTo>
                <a:lnTo>
                  <a:pt x="462" y="1938"/>
                </a:lnTo>
                <a:lnTo>
                  <a:pt x="394" y="1872"/>
                </a:lnTo>
                <a:lnTo>
                  <a:pt x="394" y="1872"/>
                </a:lnTo>
                <a:lnTo>
                  <a:pt x="414" y="1882"/>
                </a:lnTo>
                <a:lnTo>
                  <a:pt x="432" y="1888"/>
                </a:lnTo>
                <a:lnTo>
                  <a:pt x="432" y="1888"/>
                </a:lnTo>
                <a:lnTo>
                  <a:pt x="432" y="1886"/>
                </a:lnTo>
                <a:lnTo>
                  <a:pt x="428" y="1884"/>
                </a:lnTo>
                <a:lnTo>
                  <a:pt x="424" y="1876"/>
                </a:lnTo>
                <a:lnTo>
                  <a:pt x="424" y="1876"/>
                </a:lnTo>
                <a:lnTo>
                  <a:pt x="432" y="1882"/>
                </a:lnTo>
                <a:lnTo>
                  <a:pt x="438" y="1884"/>
                </a:lnTo>
                <a:lnTo>
                  <a:pt x="440" y="1884"/>
                </a:lnTo>
                <a:lnTo>
                  <a:pt x="440" y="1880"/>
                </a:lnTo>
                <a:lnTo>
                  <a:pt x="430" y="1868"/>
                </a:lnTo>
                <a:lnTo>
                  <a:pt x="414" y="1852"/>
                </a:lnTo>
                <a:lnTo>
                  <a:pt x="414" y="1852"/>
                </a:lnTo>
                <a:lnTo>
                  <a:pt x="424" y="1860"/>
                </a:lnTo>
                <a:lnTo>
                  <a:pt x="426" y="1860"/>
                </a:lnTo>
                <a:lnTo>
                  <a:pt x="426" y="1860"/>
                </a:lnTo>
                <a:lnTo>
                  <a:pt x="426" y="1860"/>
                </a:lnTo>
                <a:lnTo>
                  <a:pt x="416" y="1848"/>
                </a:lnTo>
                <a:lnTo>
                  <a:pt x="412" y="1842"/>
                </a:lnTo>
                <a:lnTo>
                  <a:pt x="410" y="1836"/>
                </a:lnTo>
                <a:lnTo>
                  <a:pt x="404" y="1830"/>
                </a:lnTo>
                <a:lnTo>
                  <a:pt x="404" y="1830"/>
                </a:lnTo>
                <a:lnTo>
                  <a:pt x="390" y="1814"/>
                </a:lnTo>
                <a:lnTo>
                  <a:pt x="370" y="1790"/>
                </a:lnTo>
                <a:lnTo>
                  <a:pt x="370" y="1790"/>
                </a:lnTo>
                <a:lnTo>
                  <a:pt x="344" y="1762"/>
                </a:lnTo>
                <a:lnTo>
                  <a:pt x="316" y="1730"/>
                </a:lnTo>
                <a:lnTo>
                  <a:pt x="316" y="1730"/>
                </a:lnTo>
                <a:lnTo>
                  <a:pt x="286" y="1694"/>
                </a:lnTo>
                <a:lnTo>
                  <a:pt x="258" y="1656"/>
                </a:lnTo>
                <a:lnTo>
                  <a:pt x="232" y="1618"/>
                </a:lnTo>
                <a:lnTo>
                  <a:pt x="212" y="1582"/>
                </a:lnTo>
                <a:lnTo>
                  <a:pt x="212" y="1582"/>
                </a:lnTo>
                <a:lnTo>
                  <a:pt x="186" y="1536"/>
                </a:lnTo>
                <a:lnTo>
                  <a:pt x="164" y="1490"/>
                </a:lnTo>
                <a:lnTo>
                  <a:pt x="144" y="1442"/>
                </a:lnTo>
                <a:lnTo>
                  <a:pt x="128" y="1394"/>
                </a:lnTo>
                <a:lnTo>
                  <a:pt x="116" y="1346"/>
                </a:lnTo>
                <a:lnTo>
                  <a:pt x="106" y="1298"/>
                </a:lnTo>
                <a:lnTo>
                  <a:pt x="98" y="1250"/>
                </a:lnTo>
                <a:lnTo>
                  <a:pt x="94" y="1204"/>
                </a:lnTo>
                <a:lnTo>
                  <a:pt x="94" y="1204"/>
                </a:lnTo>
                <a:lnTo>
                  <a:pt x="92" y="1156"/>
                </a:lnTo>
                <a:lnTo>
                  <a:pt x="94" y="1110"/>
                </a:lnTo>
                <a:lnTo>
                  <a:pt x="98" y="1066"/>
                </a:lnTo>
                <a:lnTo>
                  <a:pt x="104" y="1020"/>
                </a:lnTo>
                <a:lnTo>
                  <a:pt x="104" y="1020"/>
                </a:lnTo>
                <a:lnTo>
                  <a:pt x="114" y="978"/>
                </a:lnTo>
                <a:lnTo>
                  <a:pt x="124" y="936"/>
                </a:lnTo>
                <a:lnTo>
                  <a:pt x="124" y="936"/>
                </a:lnTo>
                <a:lnTo>
                  <a:pt x="138" y="894"/>
                </a:lnTo>
                <a:lnTo>
                  <a:pt x="138" y="894"/>
                </a:lnTo>
                <a:lnTo>
                  <a:pt x="154" y="856"/>
                </a:lnTo>
                <a:lnTo>
                  <a:pt x="154" y="856"/>
                </a:lnTo>
                <a:lnTo>
                  <a:pt x="154" y="856"/>
                </a:lnTo>
                <a:lnTo>
                  <a:pt x="154" y="858"/>
                </a:lnTo>
                <a:lnTo>
                  <a:pt x="154" y="864"/>
                </a:lnTo>
                <a:lnTo>
                  <a:pt x="154" y="868"/>
                </a:lnTo>
                <a:lnTo>
                  <a:pt x="154" y="870"/>
                </a:lnTo>
                <a:lnTo>
                  <a:pt x="156" y="870"/>
                </a:lnTo>
                <a:lnTo>
                  <a:pt x="156" y="870"/>
                </a:lnTo>
                <a:lnTo>
                  <a:pt x="160" y="862"/>
                </a:lnTo>
                <a:lnTo>
                  <a:pt x="164" y="854"/>
                </a:lnTo>
                <a:lnTo>
                  <a:pt x="164" y="854"/>
                </a:lnTo>
                <a:lnTo>
                  <a:pt x="160" y="864"/>
                </a:lnTo>
                <a:lnTo>
                  <a:pt x="160" y="868"/>
                </a:lnTo>
                <a:lnTo>
                  <a:pt x="160" y="868"/>
                </a:lnTo>
                <a:lnTo>
                  <a:pt x="160" y="868"/>
                </a:lnTo>
                <a:lnTo>
                  <a:pt x="160" y="868"/>
                </a:lnTo>
                <a:lnTo>
                  <a:pt x="166" y="856"/>
                </a:lnTo>
                <a:lnTo>
                  <a:pt x="166" y="856"/>
                </a:lnTo>
                <a:lnTo>
                  <a:pt x="166" y="856"/>
                </a:lnTo>
                <a:lnTo>
                  <a:pt x="168" y="858"/>
                </a:lnTo>
                <a:lnTo>
                  <a:pt x="168" y="860"/>
                </a:lnTo>
                <a:lnTo>
                  <a:pt x="170" y="858"/>
                </a:lnTo>
                <a:lnTo>
                  <a:pt x="170" y="858"/>
                </a:lnTo>
                <a:lnTo>
                  <a:pt x="178" y="840"/>
                </a:lnTo>
                <a:lnTo>
                  <a:pt x="184" y="832"/>
                </a:lnTo>
                <a:lnTo>
                  <a:pt x="184" y="832"/>
                </a:lnTo>
                <a:lnTo>
                  <a:pt x="184" y="836"/>
                </a:lnTo>
                <a:lnTo>
                  <a:pt x="184" y="836"/>
                </a:lnTo>
                <a:lnTo>
                  <a:pt x="178" y="846"/>
                </a:lnTo>
                <a:lnTo>
                  <a:pt x="178" y="846"/>
                </a:lnTo>
                <a:lnTo>
                  <a:pt x="182" y="842"/>
                </a:lnTo>
                <a:lnTo>
                  <a:pt x="186" y="832"/>
                </a:lnTo>
                <a:lnTo>
                  <a:pt x="192" y="822"/>
                </a:lnTo>
                <a:lnTo>
                  <a:pt x="194" y="816"/>
                </a:lnTo>
                <a:lnTo>
                  <a:pt x="194" y="816"/>
                </a:lnTo>
                <a:lnTo>
                  <a:pt x="196" y="820"/>
                </a:lnTo>
                <a:lnTo>
                  <a:pt x="198" y="820"/>
                </a:lnTo>
                <a:lnTo>
                  <a:pt x="200" y="818"/>
                </a:lnTo>
                <a:lnTo>
                  <a:pt x="200" y="818"/>
                </a:lnTo>
                <a:lnTo>
                  <a:pt x="224" y="772"/>
                </a:lnTo>
                <a:lnTo>
                  <a:pt x="254" y="724"/>
                </a:lnTo>
                <a:lnTo>
                  <a:pt x="288" y="672"/>
                </a:lnTo>
                <a:lnTo>
                  <a:pt x="328" y="622"/>
                </a:lnTo>
                <a:lnTo>
                  <a:pt x="328" y="622"/>
                </a:lnTo>
                <a:lnTo>
                  <a:pt x="372" y="572"/>
                </a:lnTo>
                <a:lnTo>
                  <a:pt x="420" y="524"/>
                </a:lnTo>
                <a:lnTo>
                  <a:pt x="470" y="478"/>
                </a:lnTo>
                <a:lnTo>
                  <a:pt x="522" y="438"/>
                </a:lnTo>
                <a:lnTo>
                  <a:pt x="522" y="438"/>
                </a:lnTo>
                <a:lnTo>
                  <a:pt x="540" y="426"/>
                </a:lnTo>
                <a:lnTo>
                  <a:pt x="540" y="426"/>
                </a:lnTo>
                <a:lnTo>
                  <a:pt x="582" y="396"/>
                </a:lnTo>
                <a:lnTo>
                  <a:pt x="624" y="368"/>
                </a:lnTo>
                <a:lnTo>
                  <a:pt x="666" y="344"/>
                </a:lnTo>
                <a:lnTo>
                  <a:pt x="710" y="320"/>
                </a:lnTo>
                <a:lnTo>
                  <a:pt x="710" y="320"/>
                </a:lnTo>
                <a:lnTo>
                  <a:pt x="756" y="298"/>
                </a:lnTo>
                <a:lnTo>
                  <a:pt x="800" y="278"/>
                </a:lnTo>
                <a:lnTo>
                  <a:pt x="846" y="258"/>
                </a:lnTo>
                <a:lnTo>
                  <a:pt x="890" y="242"/>
                </a:lnTo>
                <a:lnTo>
                  <a:pt x="890" y="242"/>
                </a:lnTo>
                <a:lnTo>
                  <a:pt x="936" y="226"/>
                </a:lnTo>
                <a:lnTo>
                  <a:pt x="982" y="212"/>
                </a:lnTo>
                <a:lnTo>
                  <a:pt x="1030" y="198"/>
                </a:lnTo>
                <a:lnTo>
                  <a:pt x="1076" y="186"/>
                </a:lnTo>
                <a:lnTo>
                  <a:pt x="1076" y="186"/>
                </a:lnTo>
                <a:lnTo>
                  <a:pt x="1122" y="176"/>
                </a:lnTo>
                <a:lnTo>
                  <a:pt x="1170" y="168"/>
                </a:lnTo>
                <a:lnTo>
                  <a:pt x="1264" y="154"/>
                </a:lnTo>
                <a:lnTo>
                  <a:pt x="1264" y="154"/>
                </a:lnTo>
                <a:lnTo>
                  <a:pt x="1358" y="146"/>
                </a:lnTo>
                <a:lnTo>
                  <a:pt x="1406" y="144"/>
                </a:lnTo>
                <a:lnTo>
                  <a:pt x="1454" y="144"/>
                </a:lnTo>
                <a:lnTo>
                  <a:pt x="1500" y="144"/>
                </a:lnTo>
                <a:lnTo>
                  <a:pt x="1548" y="146"/>
                </a:lnTo>
                <a:lnTo>
                  <a:pt x="1596" y="148"/>
                </a:lnTo>
                <a:lnTo>
                  <a:pt x="1644" y="152"/>
                </a:lnTo>
                <a:lnTo>
                  <a:pt x="1644" y="152"/>
                </a:lnTo>
                <a:lnTo>
                  <a:pt x="1690" y="158"/>
                </a:lnTo>
                <a:lnTo>
                  <a:pt x="1738" y="164"/>
                </a:lnTo>
                <a:lnTo>
                  <a:pt x="1738" y="164"/>
                </a:lnTo>
                <a:lnTo>
                  <a:pt x="1786" y="174"/>
                </a:lnTo>
                <a:lnTo>
                  <a:pt x="1832" y="182"/>
                </a:lnTo>
                <a:lnTo>
                  <a:pt x="1832" y="182"/>
                </a:lnTo>
                <a:lnTo>
                  <a:pt x="1880" y="194"/>
                </a:lnTo>
                <a:lnTo>
                  <a:pt x="1928" y="206"/>
                </a:lnTo>
                <a:lnTo>
                  <a:pt x="1928" y="206"/>
                </a:lnTo>
                <a:lnTo>
                  <a:pt x="1974" y="220"/>
                </a:lnTo>
                <a:lnTo>
                  <a:pt x="2020" y="236"/>
                </a:lnTo>
                <a:lnTo>
                  <a:pt x="2020" y="236"/>
                </a:lnTo>
                <a:lnTo>
                  <a:pt x="2068" y="254"/>
                </a:lnTo>
                <a:lnTo>
                  <a:pt x="2116" y="274"/>
                </a:lnTo>
                <a:lnTo>
                  <a:pt x="2164" y="294"/>
                </a:lnTo>
                <a:lnTo>
                  <a:pt x="2210" y="318"/>
                </a:lnTo>
                <a:lnTo>
                  <a:pt x="2210" y="318"/>
                </a:lnTo>
                <a:lnTo>
                  <a:pt x="2256" y="342"/>
                </a:lnTo>
                <a:lnTo>
                  <a:pt x="2302" y="368"/>
                </a:lnTo>
                <a:lnTo>
                  <a:pt x="2346" y="396"/>
                </a:lnTo>
                <a:lnTo>
                  <a:pt x="2388" y="426"/>
                </a:lnTo>
                <a:lnTo>
                  <a:pt x="2388" y="426"/>
                </a:lnTo>
                <a:lnTo>
                  <a:pt x="2430" y="458"/>
                </a:lnTo>
                <a:lnTo>
                  <a:pt x="2470" y="490"/>
                </a:lnTo>
                <a:lnTo>
                  <a:pt x="2508" y="526"/>
                </a:lnTo>
                <a:lnTo>
                  <a:pt x="2544" y="562"/>
                </a:lnTo>
                <a:lnTo>
                  <a:pt x="2580" y="598"/>
                </a:lnTo>
                <a:lnTo>
                  <a:pt x="2612" y="638"/>
                </a:lnTo>
                <a:lnTo>
                  <a:pt x="2642" y="678"/>
                </a:lnTo>
                <a:lnTo>
                  <a:pt x="2670" y="718"/>
                </a:lnTo>
                <a:lnTo>
                  <a:pt x="2670" y="718"/>
                </a:lnTo>
                <a:lnTo>
                  <a:pt x="2682" y="736"/>
                </a:lnTo>
                <a:lnTo>
                  <a:pt x="2682" y="736"/>
                </a:lnTo>
                <a:lnTo>
                  <a:pt x="2706" y="776"/>
                </a:lnTo>
                <a:lnTo>
                  <a:pt x="2728" y="820"/>
                </a:lnTo>
                <a:lnTo>
                  <a:pt x="2748" y="866"/>
                </a:lnTo>
                <a:lnTo>
                  <a:pt x="2766" y="912"/>
                </a:lnTo>
                <a:lnTo>
                  <a:pt x="2766" y="912"/>
                </a:lnTo>
                <a:lnTo>
                  <a:pt x="2780" y="960"/>
                </a:lnTo>
                <a:lnTo>
                  <a:pt x="2792" y="1006"/>
                </a:lnTo>
                <a:lnTo>
                  <a:pt x="2800" y="1048"/>
                </a:lnTo>
                <a:lnTo>
                  <a:pt x="2806" y="1088"/>
                </a:lnTo>
                <a:lnTo>
                  <a:pt x="2806" y="1088"/>
                </a:lnTo>
                <a:lnTo>
                  <a:pt x="2804" y="1070"/>
                </a:lnTo>
                <a:lnTo>
                  <a:pt x="2804" y="1054"/>
                </a:lnTo>
                <a:lnTo>
                  <a:pt x="2804" y="1054"/>
                </a:lnTo>
                <a:lnTo>
                  <a:pt x="2808" y="1084"/>
                </a:lnTo>
                <a:lnTo>
                  <a:pt x="2808" y="1084"/>
                </a:lnTo>
                <a:lnTo>
                  <a:pt x="2810" y="1106"/>
                </a:lnTo>
                <a:lnTo>
                  <a:pt x="2810" y="1106"/>
                </a:lnTo>
                <a:lnTo>
                  <a:pt x="2814" y="1148"/>
                </a:lnTo>
                <a:lnTo>
                  <a:pt x="2814" y="1148"/>
                </a:lnTo>
                <a:lnTo>
                  <a:pt x="2812" y="1096"/>
                </a:lnTo>
                <a:lnTo>
                  <a:pt x="2812" y="1096"/>
                </a:lnTo>
                <a:lnTo>
                  <a:pt x="2816" y="1116"/>
                </a:lnTo>
                <a:lnTo>
                  <a:pt x="2818" y="1122"/>
                </a:lnTo>
                <a:lnTo>
                  <a:pt x="2820" y="1126"/>
                </a:lnTo>
                <a:lnTo>
                  <a:pt x="2820" y="1126"/>
                </a:lnTo>
                <a:lnTo>
                  <a:pt x="2820" y="1098"/>
                </a:lnTo>
                <a:lnTo>
                  <a:pt x="2820" y="1098"/>
                </a:lnTo>
                <a:lnTo>
                  <a:pt x="2818" y="1070"/>
                </a:lnTo>
                <a:lnTo>
                  <a:pt x="2818" y="1070"/>
                </a:lnTo>
                <a:lnTo>
                  <a:pt x="2820" y="1078"/>
                </a:lnTo>
                <a:lnTo>
                  <a:pt x="2820" y="1074"/>
                </a:lnTo>
                <a:lnTo>
                  <a:pt x="2822" y="1058"/>
                </a:lnTo>
                <a:lnTo>
                  <a:pt x="2822" y="1058"/>
                </a:lnTo>
                <a:lnTo>
                  <a:pt x="2824" y="1074"/>
                </a:lnTo>
                <a:lnTo>
                  <a:pt x="2826" y="1082"/>
                </a:lnTo>
                <a:lnTo>
                  <a:pt x="2826" y="1082"/>
                </a:lnTo>
                <a:lnTo>
                  <a:pt x="2822" y="1048"/>
                </a:lnTo>
                <a:lnTo>
                  <a:pt x="2822" y="1048"/>
                </a:lnTo>
                <a:lnTo>
                  <a:pt x="2818" y="1012"/>
                </a:lnTo>
                <a:lnTo>
                  <a:pt x="2818" y="1012"/>
                </a:lnTo>
                <a:lnTo>
                  <a:pt x="2814" y="978"/>
                </a:lnTo>
                <a:lnTo>
                  <a:pt x="2808" y="948"/>
                </a:lnTo>
                <a:lnTo>
                  <a:pt x="2808" y="948"/>
                </a:lnTo>
                <a:lnTo>
                  <a:pt x="2824" y="1008"/>
                </a:lnTo>
                <a:lnTo>
                  <a:pt x="2830" y="1030"/>
                </a:lnTo>
                <a:lnTo>
                  <a:pt x="2838" y="1046"/>
                </a:lnTo>
                <a:lnTo>
                  <a:pt x="2838" y="1046"/>
                </a:lnTo>
                <a:lnTo>
                  <a:pt x="2842" y="1040"/>
                </a:lnTo>
                <a:lnTo>
                  <a:pt x="2846" y="1036"/>
                </a:lnTo>
                <a:lnTo>
                  <a:pt x="2846" y="1036"/>
                </a:lnTo>
                <a:lnTo>
                  <a:pt x="2850" y="1040"/>
                </a:lnTo>
                <a:lnTo>
                  <a:pt x="2856" y="1048"/>
                </a:lnTo>
                <a:lnTo>
                  <a:pt x="2856" y="1048"/>
                </a:lnTo>
                <a:lnTo>
                  <a:pt x="2856" y="1028"/>
                </a:lnTo>
                <a:lnTo>
                  <a:pt x="2856" y="1028"/>
                </a:lnTo>
                <a:lnTo>
                  <a:pt x="2856" y="1026"/>
                </a:lnTo>
                <a:lnTo>
                  <a:pt x="2856" y="1026"/>
                </a:lnTo>
                <a:lnTo>
                  <a:pt x="2862" y="1082"/>
                </a:lnTo>
                <a:lnTo>
                  <a:pt x="2864" y="1136"/>
                </a:lnTo>
                <a:lnTo>
                  <a:pt x="2864" y="1136"/>
                </a:lnTo>
                <a:lnTo>
                  <a:pt x="2864" y="1170"/>
                </a:lnTo>
                <a:lnTo>
                  <a:pt x="2864" y="1170"/>
                </a:lnTo>
                <a:lnTo>
                  <a:pt x="2862" y="1170"/>
                </a:lnTo>
                <a:lnTo>
                  <a:pt x="2862" y="1170"/>
                </a:lnTo>
                <a:lnTo>
                  <a:pt x="2860" y="1182"/>
                </a:lnTo>
                <a:lnTo>
                  <a:pt x="2858" y="1188"/>
                </a:lnTo>
                <a:lnTo>
                  <a:pt x="2856" y="1192"/>
                </a:lnTo>
                <a:lnTo>
                  <a:pt x="2854" y="1198"/>
                </a:lnTo>
                <a:lnTo>
                  <a:pt x="2854" y="1198"/>
                </a:lnTo>
                <a:lnTo>
                  <a:pt x="2846" y="1240"/>
                </a:lnTo>
                <a:lnTo>
                  <a:pt x="2834" y="1304"/>
                </a:lnTo>
                <a:lnTo>
                  <a:pt x="2834" y="1304"/>
                </a:lnTo>
                <a:lnTo>
                  <a:pt x="2826" y="1340"/>
                </a:lnTo>
                <a:lnTo>
                  <a:pt x="2820" y="1358"/>
                </a:lnTo>
                <a:lnTo>
                  <a:pt x="2820" y="1358"/>
                </a:lnTo>
                <a:lnTo>
                  <a:pt x="2816" y="1376"/>
                </a:lnTo>
                <a:lnTo>
                  <a:pt x="2816" y="1376"/>
                </a:lnTo>
                <a:lnTo>
                  <a:pt x="2804" y="1410"/>
                </a:lnTo>
                <a:lnTo>
                  <a:pt x="2804" y="1410"/>
                </a:lnTo>
                <a:lnTo>
                  <a:pt x="2792" y="1442"/>
                </a:lnTo>
                <a:lnTo>
                  <a:pt x="2792" y="1442"/>
                </a:lnTo>
                <a:lnTo>
                  <a:pt x="2776" y="1480"/>
                </a:lnTo>
                <a:lnTo>
                  <a:pt x="2760" y="1518"/>
                </a:lnTo>
                <a:lnTo>
                  <a:pt x="2740" y="1554"/>
                </a:lnTo>
                <a:lnTo>
                  <a:pt x="2720" y="1590"/>
                </a:lnTo>
                <a:lnTo>
                  <a:pt x="2720" y="1590"/>
                </a:lnTo>
                <a:lnTo>
                  <a:pt x="2698" y="1624"/>
                </a:lnTo>
                <a:lnTo>
                  <a:pt x="2676" y="1656"/>
                </a:lnTo>
                <a:lnTo>
                  <a:pt x="2652" y="1686"/>
                </a:lnTo>
                <a:lnTo>
                  <a:pt x="2626" y="1716"/>
                </a:lnTo>
                <a:lnTo>
                  <a:pt x="2626" y="1716"/>
                </a:lnTo>
                <a:lnTo>
                  <a:pt x="2602" y="1744"/>
                </a:lnTo>
                <a:lnTo>
                  <a:pt x="2576" y="1772"/>
                </a:lnTo>
                <a:lnTo>
                  <a:pt x="2550" y="1796"/>
                </a:lnTo>
                <a:lnTo>
                  <a:pt x="2522" y="1822"/>
                </a:lnTo>
                <a:lnTo>
                  <a:pt x="2468" y="1866"/>
                </a:lnTo>
                <a:lnTo>
                  <a:pt x="2412" y="1906"/>
                </a:lnTo>
                <a:lnTo>
                  <a:pt x="2412" y="1906"/>
                </a:lnTo>
                <a:lnTo>
                  <a:pt x="2412" y="1904"/>
                </a:lnTo>
                <a:lnTo>
                  <a:pt x="2414" y="1900"/>
                </a:lnTo>
                <a:lnTo>
                  <a:pt x="2416" y="1896"/>
                </a:lnTo>
                <a:lnTo>
                  <a:pt x="2416" y="1894"/>
                </a:lnTo>
                <a:lnTo>
                  <a:pt x="2416" y="1894"/>
                </a:lnTo>
                <a:lnTo>
                  <a:pt x="2410" y="1898"/>
                </a:lnTo>
                <a:lnTo>
                  <a:pt x="2404" y="1902"/>
                </a:lnTo>
                <a:lnTo>
                  <a:pt x="2404" y="1902"/>
                </a:lnTo>
                <a:lnTo>
                  <a:pt x="2410" y="1896"/>
                </a:lnTo>
                <a:lnTo>
                  <a:pt x="2412" y="1894"/>
                </a:lnTo>
                <a:lnTo>
                  <a:pt x="2410" y="1892"/>
                </a:lnTo>
                <a:lnTo>
                  <a:pt x="2410" y="1892"/>
                </a:lnTo>
                <a:lnTo>
                  <a:pt x="2402" y="1898"/>
                </a:lnTo>
                <a:lnTo>
                  <a:pt x="2402" y="1898"/>
                </a:lnTo>
                <a:lnTo>
                  <a:pt x="2402" y="1898"/>
                </a:lnTo>
                <a:lnTo>
                  <a:pt x="2402" y="1896"/>
                </a:lnTo>
                <a:lnTo>
                  <a:pt x="2402" y="1896"/>
                </a:lnTo>
                <a:lnTo>
                  <a:pt x="2400" y="1896"/>
                </a:lnTo>
                <a:lnTo>
                  <a:pt x="2400" y="1896"/>
                </a:lnTo>
                <a:lnTo>
                  <a:pt x="2386" y="1904"/>
                </a:lnTo>
                <a:lnTo>
                  <a:pt x="2378" y="1906"/>
                </a:lnTo>
                <a:lnTo>
                  <a:pt x="2378" y="1906"/>
                </a:lnTo>
                <a:lnTo>
                  <a:pt x="2380" y="1904"/>
                </a:lnTo>
                <a:lnTo>
                  <a:pt x="2380" y="1904"/>
                </a:lnTo>
                <a:lnTo>
                  <a:pt x="2388" y="1898"/>
                </a:lnTo>
                <a:lnTo>
                  <a:pt x="2388" y="1898"/>
                </a:lnTo>
                <a:lnTo>
                  <a:pt x="2384" y="1900"/>
                </a:lnTo>
                <a:lnTo>
                  <a:pt x="2376" y="1904"/>
                </a:lnTo>
                <a:lnTo>
                  <a:pt x="2376" y="1904"/>
                </a:lnTo>
                <a:lnTo>
                  <a:pt x="2368" y="1910"/>
                </a:lnTo>
                <a:lnTo>
                  <a:pt x="2364" y="1912"/>
                </a:lnTo>
                <a:lnTo>
                  <a:pt x="2364" y="1912"/>
                </a:lnTo>
                <a:lnTo>
                  <a:pt x="2364" y="1908"/>
                </a:lnTo>
                <a:lnTo>
                  <a:pt x="2364" y="1908"/>
                </a:lnTo>
                <a:lnTo>
                  <a:pt x="2360" y="1908"/>
                </a:lnTo>
                <a:lnTo>
                  <a:pt x="2360" y="1908"/>
                </a:lnTo>
                <a:lnTo>
                  <a:pt x="2282" y="1952"/>
                </a:lnTo>
                <a:lnTo>
                  <a:pt x="2238" y="1976"/>
                </a:lnTo>
                <a:lnTo>
                  <a:pt x="2190" y="2000"/>
                </a:lnTo>
                <a:lnTo>
                  <a:pt x="2190" y="2000"/>
                </a:lnTo>
                <a:lnTo>
                  <a:pt x="2142" y="2022"/>
                </a:lnTo>
                <a:lnTo>
                  <a:pt x="2090" y="2042"/>
                </a:lnTo>
                <a:lnTo>
                  <a:pt x="2040" y="2062"/>
                </a:lnTo>
                <a:lnTo>
                  <a:pt x="1988" y="2078"/>
                </a:lnTo>
                <a:lnTo>
                  <a:pt x="1988" y="2078"/>
                </a:lnTo>
                <a:lnTo>
                  <a:pt x="1970" y="2084"/>
                </a:lnTo>
                <a:lnTo>
                  <a:pt x="1970" y="2084"/>
                </a:lnTo>
                <a:lnTo>
                  <a:pt x="1892" y="2104"/>
                </a:lnTo>
                <a:lnTo>
                  <a:pt x="1812" y="2122"/>
                </a:lnTo>
                <a:lnTo>
                  <a:pt x="1734" y="2136"/>
                </a:lnTo>
                <a:lnTo>
                  <a:pt x="1656" y="2146"/>
                </a:lnTo>
                <a:lnTo>
                  <a:pt x="1656" y="21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26482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81367" y="1798899"/>
            <a:ext cx="2758785" cy="461665"/>
          </a:xfrm>
          <a:prstGeom prst="rect">
            <a:avLst/>
          </a:prstGeom>
          <a:noFill/>
        </p:spPr>
        <p:txBody>
          <a:bodyPr wrap="square" rtlCol="0">
            <a:spAutoFit/>
          </a:bodyPr>
          <a:lstStyle/>
          <a:p>
            <a:pPr algn="ctr"/>
            <a:r>
              <a:rPr lang="en-GB" sz="2400" b="1" dirty="0">
                <a:solidFill>
                  <a:schemeClr val="bg1"/>
                </a:solidFill>
              </a:rPr>
              <a:t>Q&amp;A Discussion</a:t>
            </a: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4197224"/>
            <a:ext cx="1108058" cy="752709"/>
          </a:xfrm>
          <a:prstGeom prst="rect">
            <a:avLst/>
          </a:prstGeom>
          <a:noFill/>
          <a:ln>
            <a:noFill/>
          </a:ln>
        </p:spPr>
      </p:pic>
      <p:sp>
        <p:nvSpPr>
          <p:cNvPr id="17" name="Freeform 6"/>
          <p:cNvSpPr>
            <a:spLocks noEditPoints="1"/>
          </p:cNvSpPr>
          <p:nvPr/>
        </p:nvSpPr>
        <p:spPr bwMode="auto">
          <a:xfrm>
            <a:off x="2987824" y="844610"/>
            <a:ext cx="3096344" cy="2606660"/>
          </a:xfrm>
          <a:custGeom>
            <a:avLst/>
            <a:gdLst>
              <a:gd name="T0" fmla="*/ 2800 w 2896"/>
              <a:gd name="T1" fmla="*/ 1578 h 2438"/>
              <a:gd name="T2" fmla="*/ 2744 w 2896"/>
              <a:gd name="T3" fmla="*/ 1658 h 2438"/>
              <a:gd name="T4" fmla="*/ 2468 w 2896"/>
              <a:gd name="T5" fmla="*/ 1940 h 2438"/>
              <a:gd name="T6" fmla="*/ 2224 w 2896"/>
              <a:gd name="T7" fmla="*/ 2082 h 2438"/>
              <a:gd name="T8" fmla="*/ 1990 w 2896"/>
              <a:gd name="T9" fmla="*/ 2170 h 2438"/>
              <a:gd name="T10" fmla="*/ 2546 w 2896"/>
              <a:gd name="T11" fmla="*/ 1868 h 2438"/>
              <a:gd name="T12" fmla="*/ 2820 w 2896"/>
              <a:gd name="T13" fmla="*/ 1502 h 2438"/>
              <a:gd name="T14" fmla="*/ 2880 w 2896"/>
              <a:gd name="T15" fmla="*/ 1152 h 2438"/>
              <a:gd name="T16" fmla="*/ 2844 w 2896"/>
              <a:gd name="T17" fmla="*/ 888 h 2438"/>
              <a:gd name="T18" fmla="*/ 2626 w 2896"/>
              <a:gd name="T19" fmla="*/ 510 h 2438"/>
              <a:gd name="T20" fmla="*/ 2578 w 2896"/>
              <a:gd name="T21" fmla="*/ 424 h 2438"/>
              <a:gd name="T22" fmla="*/ 2384 w 2896"/>
              <a:gd name="T23" fmla="*/ 256 h 2438"/>
              <a:gd name="T24" fmla="*/ 2090 w 2896"/>
              <a:gd name="T25" fmla="*/ 110 h 2438"/>
              <a:gd name="T26" fmla="*/ 1528 w 2896"/>
              <a:gd name="T27" fmla="*/ 2 h 2438"/>
              <a:gd name="T28" fmla="*/ 1062 w 2896"/>
              <a:gd name="T29" fmla="*/ 48 h 2438"/>
              <a:gd name="T30" fmla="*/ 566 w 2896"/>
              <a:gd name="T31" fmla="*/ 244 h 2438"/>
              <a:gd name="T32" fmla="*/ 92 w 2896"/>
              <a:gd name="T33" fmla="*/ 742 h 2438"/>
              <a:gd name="T34" fmla="*/ 52 w 2896"/>
              <a:gd name="T35" fmla="*/ 1440 h 2438"/>
              <a:gd name="T36" fmla="*/ 120 w 2896"/>
              <a:gd name="T37" fmla="*/ 1576 h 2438"/>
              <a:gd name="T38" fmla="*/ 102 w 2896"/>
              <a:gd name="T39" fmla="*/ 1512 h 2438"/>
              <a:gd name="T40" fmla="*/ 68 w 2896"/>
              <a:gd name="T41" fmla="*/ 1394 h 2438"/>
              <a:gd name="T42" fmla="*/ 38 w 2896"/>
              <a:gd name="T43" fmla="*/ 1204 h 2438"/>
              <a:gd name="T44" fmla="*/ 402 w 2896"/>
              <a:gd name="T45" fmla="*/ 1902 h 2438"/>
              <a:gd name="T46" fmla="*/ 408 w 2896"/>
              <a:gd name="T47" fmla="*/ 1954 h 2438"/>
              <a:gd name="T48" fmla="*/ 176 w 2896"/>
              <a:gd name="T49" fmla="*/ 2298 h 2438"/>
              <a:gd name="T50" fmla="*/ 220 w 2896"/>
              <a:gd name="T51" fmla="*/ 2404 h 2438"/>
              <a:gd name="T52" fmla="*/ 236 w 2896"/>
              <a:gd name="T53" fmla="*/ 2430 h 2438"/>
              <a:gd name="T54" fmla="*/ 328 w 2896"/>
              <a:gd name="T55" fmla="*/ 2430 h 2438"/>
              <a:gd name="T56" fmla="*/ 888 w 2896"/>
              <a:gd name="T57" fmla="*/ 2268 h 2438"/>
              <a:gd name="T58" fmla="*/ 994 w 2896"/>
              <a:gd name="T59" fmla="*/ 2234 h 2438"/>
              <a:gd name="T60" fmla="*/ 1404 w 2896"/>
              <a:gd name="T61" fmla="*/ 2294 h 2438"/>
              <a:gd name="T62" fmla="*/ 2128 w 2896"/>
              <a:gd name="T63" fmla="*/ 2172 h 2438"/>
              <a:gd name="T64" fmla="*/ 2564 w 2896"/>
              <a:gd name="T65" fmla="*/ 1912 h 2438"/>
              <a:gd name="T66" fmla="*/ 2830 w 2896"/>
              <a:gd name="T67" fmla="*/ 1564 h 2438"/>
              <a:gd name="T68" fmla="*/ 448 w 2896"/>
              <a:gd name="T69" fmla="*/ 1960 h 2438"/>
              <a:gd name="T70" fmla="*/ 1500 w 2896"/>
              <a:gd name="T71" fmla="*/ 2154 h 2438"/>
              <a:gd name="T72" fmla="*/ 986 w 2896"/>
              <a:gd name="T73" fmla="*/ 2088 h 2438"/>
              <a:gd name="T74" fmla="*/ 276 w 2896"/>
              <a:gd name="T75" fmla="*/ 2312 h 2438"/>
              <a:gd name="T76" fmla="*/ 304 w 2896"/>
              <a:gd name="T77" fmla="*/ 2258 h 2438"/>
              <a:gd name="T78" fmla="*/ 474 w 2896"/>
              <a:gd name="T79" fmla="*/ 1930 h 2438"/>
              <a:gd name="T80" fmla="*/ 432 w 2896"/>
              <a:gd name="T81" fmla="*/ 1882 h 2438"/>
              <a:gd name="T82" fmla="*/ 404 w 2896"/>
              <a:gd name="T83" fmla="*/ 1830 h 2438"/>
              <a:gd name="T84" fmla="*/ 128 w 2896"/>
              <a:gd name="T85" fmla="*/ 1394 h 2438"/>
              <a:gd name="T86" fmla="*/ 138 w 2896"/>
              <a:gd name="T87" fmla="*/ 894 h 2438"/>
              <a:gd name="T88" fmla="*/ 160 w 2896"/>
              <a:gd name="T89" fmla="*/ 868 h 2438"/>
              <a:gd name="T90" fmla="*/ 178 w 2896"/>
              <a:gd name="T91" fmla="*/ 846 h 2438"/>
              <a:gd name="T92" fmla="*/ 328 w 2896"/>
              <a:gd name="T93" fmla="*/ 622 h 2438"/>
              <a:gd name="T94" fmla="*/ 846 w 2896"/>
              <a:gd name="T95" fmla="*/ 258 h 2438"/>
              <a:gd name="T96" fmla="*/ 1500 w 2896"/>
              <a:gd name="T97" fmla="*/ 144 h 2438"/>
              <a:gd name="T98" fmla="*/ 2020 w 2896"/>
              <a:gd name="T99" fmla="*/ 236 h 2438"/>
              <a:gd name="T100" fmla="*/ 2544 w 2896"/>
              <a:gd name="T101" fmla="*/ 562 h 2438"/>
              <a:gd name="T102" fmla="*/ 2800 w 2896"/>
              <a:gd name="T103" fmla="*/ 1048 h 2438"/>
              <a:gd name="T104" fmla="*/ 2818 w 2896"/>
              <a:gd name="T105" fmla="*/ 1122 h 2438"/>
              <a:gd name="T106" fmla="*/ 2822 w 2896"/>
              <a:gd name="T107" fmla="*/ 1048 h 2438"/>
              <a:gd name="T108" fmla="*/ 2856 w 2896"/>
              <a:gd name="T109" fmla="*/ 1048 h 2438"/>
              <a:gd name="T110" fmla="*/ 2854 w 2896"/>
              <a:gd name="T111" fmla="*/ 1198 h 2438"/>
              <a:gd name="T112" fmla="*/ 2760 w 2896"/>
              <a:gd name="T113" fmla="*/ 1518 h 2438"/>
              <a:gd name="T114" fmla="*/ 2412 w 2896"/>
              <a:gd name="T115" fmla="*/ 1906 h 2438"/>
              <a:gd name="T116" fmla="*/ 2402 w 2896"/>
              <a:gd name="T117" fmla="*/ 1898 h 2438"/>
              <a:gd name="T118" fmla="*/ 2368 w 2896"/>
              <a:gd name="T119" fmla="*/ 1910 h 2438"/>
              <a:gd name="T120" fmla="*/ 1988 w 2896"/>
              <a:gd name="T121" fmla="*/ 207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6" h="2438">
                <a:moveTo>
                  <a:pt x="2840" y="1526"/>
                </a:moveTo>
                <a:lnTo>
                  <a:pt x="2840" y="1526"/>
                </a:lnTo>
                <a:lnTo>
                  <a:pt x="2844" y="1512"/>
                </a:lnTo>
                <a:lnTo>
                  <a:pt x="2844" y="1512"/>
                </a:lnTo>
                <a:lnTo>
                  <a:pt x="2838" y="1522"/>
                </a:lnTo>
                <a:lnTo>
                  <a:pt x="2830" y="1534"/>
                </a:lnTo>
                <a:lnTo>
                  <a:pt x="2830" y="1534"/>
                </a:lnTo>
                <a:lnTo>
                  <a:pt x="2822" y="1548"/>
                </a:lnTo>
                <a:lnTo>
                  <a:pt x="2816" y="1558"/>
                </a:lnTo>
                <a:lnTo>
                  <a:pt x="2816" y="1558"/>
                </a:lnTo>
                <a:lnTo>
                  <a:pt x="2816" y="1552"/>
                </a:lnTo>
                <a:lnTo>
                  <a:pt x="2818" y="1550"/>
                </a:lnTo>
                <a:lnTo>
                  <a:pt x="2816" y="1550"/>
                </a:lnTo>
                <a:lnTo>
                  <a:pt x="2816" y="1550"/>
                </a:lnTo>
                <a:lnTo>
                  <a:pt x="2800" y="1578"/>
                </a:lnTo>
                <a:lnTo>
                  <a:pt x="2786" y="1602"/>
                </a:lnTo>
                <a:lnTo>
                  <a:pt x="2786" y="1602"/>
                </a:lnTo>
                <a:lnTo>
                  <a:pt x="2770" y="1626"/>
                </a:lnTo>
                <a:lnTo>
                  <a:pt x="2754" y="1650"/>
                </a:lnTo>
                <a:lnTo>
                  <a:pt x="2754" y="1650"/>
                </a:lnTo>
                <a:lnTo>
                  <a:pt x="2756" y="1644"/>
                </a:lnTo>
                <a:lnTo>
                  <a:pt x="2756" y="1646"/>
                </a:lnTo>
                <a:lnTo>
                  <a:pt x="2754" y="1648"/>
                </a:lnTo>
                <a:lnTo>
                  <a:pt x="2752" y="1648"/>
                </a:lnTo>
                <a:lnTo>
                  <a:pt x="2752" y="1648"/>
                </a:lnTo>
                <a:lnTo>
                  <a:pt x="2758" y="1638"/>
                </a:lnTo>
                <a:lnTo>
                  <a:pt x="2760" y="1634"/>
                </a:lnTo>
                <a:lnTo>
                  <a:pt x="2762" y="1632"/>
                </a:lnTo>
                <a:lnTo>
                  <a:pt x="2762" y="1632"/>
                </a:lnTo>
                <a:lnTo>
                  <a:pt x="2744" y="1658"/>
                </a:lnTo>
                <a:lnTo>
                  <a:pt x="2726" y="1684"/>
                </a:lnTo>
                <a:lnTo>
                  <a:pt x="2690" y="1730"/>
                </a:lnTo>
                <a:lnTo>
                  <a:pt x="2650" y="1774"/>
                </a:lnTo>
                <a:lnTo>
                  <a:pt x="2610" y="1816"/>
                </a:lnTo>
                <a:lnTo>
                  <a:pt x="2610" y="1816"/>
                </a:lnTo>
                <a:lnTo>
                  <a:pt x="2572" y="1852"/>
                </a:lnTo>
                <a:lnTo>
                  <a:pt x="2572" y="1852"/>
                </a:lnTo>
                <a:lnTo>
                  <a:pt x="2532" y="1886"/>
                </a:lnTo>
                <a:lnTo>
                  <a:pt x="2532" y="1886"/>
                </a:lnTo>
                <a:lnTo>
                  <a:pt x="2526" y="1892"/>
                </a:lnTo>
                <a:lnTo>
                  <a:pt x="2518" y="1900"/>
                </a:lnTo>
                <a:lnTo>
                  <a:pt x="2518" y="1900"/>
                </a:lnTo>
                <a:lnTo>
                  <a:pt x="2490" y="1922"/>
                </a:lnTo>
                <a:lnTo>
                  <a:pt x="2468" y="1940"/>
                </a:lnTo>
                <a:lnTo>
                  <a:pt x="2468" y="1940"/>
                </a:lnTo>
                <a:lnTo>
                  <a:pt x="2442" y="1954"/>
                </a:lnTo>
                <a:lnTo>
                  <a:pt x="2442" y="1954"/>
                </a:lnTo>
                <a:lnTo>
                  <a:pt x="2422" y="1972"/>
                </a:lnTo>
                <a:lnTo>
                  <a:pt x="2422" y="1972"/>
                </a:lnTo>
                <a:lnTo>
                  <a:pt x="2386" y="1994"/>
                </a:lnTo>
                <a:lnTo>
                  <a:pt x="2352" y="2014"/>
                </a:lnTo>
                <a:lnTo>
                  <a:pt x="2352" y="2014"/>
                </a:lnTo>
                <a:lnTo>
                  <a:pt x="2326" y="2032"/>
                </a:lnTo>
                <a:lnTo>
                  <a:pt x="2326" y="2032"/>
                </a:lnTo>
                <a:lnTo>
                  <a:pt x="2310" y="2040"/>
                </a:lnTo>
                <a:lnTo>
                  <a:pt x="2294" y="2048"/>
                </a:lnTo>
                <a:lnTo>
                  <a:pt x="2294" y="2048"/>
                </a:lnTo>
                <a:lnTo>
                  <a:pt x="2260" y="2066"/>
                </a:lnTo>
                <a:lnTo>
                  <a:pt x="2260" y="2066"/>
                </a:lnTo>
                <a:lnTo>
                  <a:pt x="2224" y="2082"/>
                </a:lnTo>
                <a:lnTo>
                  <a:pt x="2224" y="2082"/>
                </a:lnTo>
                <a:lnTo>
                  <a:pt x="2206" y="2090"/>
                </a:lnTo>
                <a:lnTo>
                  <a:pt x="2206" y="2090"/>
                </a:lnTo>
                <a:lnTo>
                  <a:pt x="2190" y="2098"/>
                </a:lnTo>
                <a:lnTo>
                  <a:pt x="2190" y="2098"/>
                </a:lnTo>
                <a:lnTo>
                  <a:pt x="2168" y="2108"/>
                </a:lnTo>
                <a:lnTo>
                  <a:pt x="2146" y="2120"/>
                </a:lnTo>
                <a:lnTo>
                  <a:pt x="2146" y="2120"/>
                </a:lnTo>
                <a:lnTo>
                  <a:pt x="2098" y="2136"/>
                </a:lnTo>
                <a:lnTo>
                  <a:pt x="2046" y="2154"/>
                </a:lnTo>
                <a:lnTo>
                  <a:pt x="1992" y="2172"/>
                </a:lnTo>
                <a:lnTo>
                  <a:pt x="1964" y="2180"/>
                </a:lnTo>
                <a:lnTo>
                  <a:pt x="1936" y="2186"/>
                </a:lnTo>
                <a:lnTo>
                  <a:pt x="1936" y="2186"/>
                </a:lnTo>
                <a:lnTo>
                  <a:pt x="1990" y="2170"/>
                </a:lnTo>
                <a:lnTo>
                  <a:pt x="2040" y="2154"/>
                </a:lnTo>
                <a:lnTo>
                  <a:pt x="2092" y="2136"/>
                </a:lnTo>
                <a:lnTo>
                  <a:pt x="2140" y="2116"/>
                </a:lnTo>
                <a:lnTo>
                  <a:pt x="2140" y="2116"/>
                </a:lnTo>
                <a:lnTo>
                  <a:pt x="2192" y="2094"/>
                </a:lnTo>
                <a:lnTo>
                  <a:pt x="2242" y="2072"/>
                </a:lnTo>
                <a:lnTo>
                  <a:pt x="2288" y="2048"/>
                </a:lnTo>
                <a:lnTo>
                  <a:pt x="2334" y="2022"/>
                </a:lnTo>
                <a:lnTo>
                  <a:pt x="2334" y="2022"/>
                </a:lnTo>
                <a:lnTo>
                  <a:pt x="2360" y="2006"/>
                </a:lnTo>
                <a:lnTo>
                  <a:pt x="2360" y="2006"/>
                </a:lnTo>
                <a:lnTo>
                  <a:pt x="2408" y="1974"/>
                </a:lnTo>
                <a:lnTo>
                  <a:pt x="2456" y="1940"/>
                </a:lnTo>
                <a:lnTo>
                  <a:pt x="2502" y="1906"/>
                </a:lnTo>
                <a:lnTo>
                  <a:pt x="2546" y="1868"/>
                </a:lnTo>
                <a:lnTo>
                  <a:pt x="2546" y="1868"/>
                </a:lnTo>
                <a:lnTo>
                  <a:pt x="2590" y="1828"/>
                </a:lnTo>
                <a:lnTo>
                  <a:pt x="2632" y="1786"/>
                </a:lnTo>
                <a:lnTo>
                  <a:pt x="2670" y="1740"/>
                </a:lnTo>
                <a:lnTo>
                  <a:pt x="2708" y="1692"/>
                </a:lnTo>
                <a:lnTo>
                  <a:pt x="2708" y="1692"/>
                </a:lnTo>
                <a:lnTo>
                  <a:pt x="2744" y="1642"/>
                </a:lnTo>
                <a:lnTo>
                  <a:pt x="2776" y="1588"/>
                </a:lnTo>
                <a:lnTo>
                  <a:pt x="2776" y="1588"/>
                </a:lnTo>
                <a:lnTo>
                  <a:pt x="2792" y="1560"/>
                </a:lnTo>
                <a:lnTo>
                  <a:pt x="2792" y="1560"/>
                </a:lnTo>
                <a:lnTo>
                  <a:pt x="2806" y="1532"/>
                </a:lnTo>
                <a:lnTo>
                  <a:pt x="2806" y="1532"/>
                </a:lnTo>
                <a:lnTo>
                  <a:pt x="2820" y="1502"/>
                </a:lnTo>
                <a:lnTo>
                  <a:pt x="2820" y="1502"/>
                </a:lnTo>
                <a:lnTo>
                  <a:pt x="2834" y="1472"/>
                </a:lnTo>
                <a:lnTo>
                  <a:pt x="2834" y="1472"/>
                </a:lnTo>
                <a:lnTo>
                  <a:pt x="2856" y="1408"/>
                </a:lnTo>
                <a:lnTo>
                  <a:pt x="2866" y="1376"/>
                </a:lnTo>
                <a:lnTo>
                  <a:pt x="2874" y="1342"/>
                </a:lnTo>
                <a:lnTo>
                  <a:pt x="2882" y="1308"/>
                </a:lnTo>
                <a:lnTo>
                  <a:pt x="2888" y="1272"/>
                </a:lnTo>
                <a:lnTo>
                  <a:pt x="2894" y="1238"/>
                </a:lnTo>
                <a:lnTo>
                  <a:pt x="2896" y="1200"/>
                </a:lnTo>
                <a:lnTo>
                  <a:pt x="2896" y="1200"/>
                </a:lnTo>
                <a:lnTo>
                  <a:pt x="2890" y="1174"/>
                </a:lnTo>
                <a:lnTo>
                  <a:pt x="2882" y="1152"/>
                </a:lnTo>
                <a:lnTo>
                  <a:pt x="2882" y="1152"/>
                </a:lnTo>
                <a:lnTo>
                  <a:pt x="2880" y="1152"/>
                </a:lnTo>
                <a:lnTo>
                  <a:pt x="2880" y="1152"/>
                </a:lnTo>
                <a:lnTo>
                  <a:pt x="2880" y="1136"/>
                </a:lnTo>
                <a:lnTo>
                  <a:pt x="2880" y="1136"/>
                </a:lnTo>
                <a:lnTo>
                  <a:pt x="2878" y="1090"/>
                </a:lnTo>
                <a:lnTo>
                  <a:pt x="2876" y="1044"/>
                </a:lnTo>
                <a:lnTo>
                  <a:pt x="2868" y="998"/>
                </a:lnTo>
                <a:lnTo>
                  <a:pt x="2860" y="952"/>
                </a:lnTo>
                <a:lnTo>
                  <a:pt x="2860" y="952"/>
                </a:lnTo>
                <a:lnTo>
                  <a:pt x="2858" y="940"/>
                </a:lnTo>
                <a:lnTo>
                  <a:pt x="2858" y="940"/>
                </a:lnTo>
                <a:lnTo>
                  <a:pt x="2856" y="928"/>
                </a:lnTo>
                <a:lnTo>
                  <a:pt x="2856" y="928"/>
                </a:lnTo>
                <a:lnTo>
                  <a:pt x="2852" y="914"/>
                </a:lnTo>
                <a:lnTo>
                  <a:pt x="2852" y="914"/>
                </a:lnTo>
                <a:lnTo>
                  <a:pt x="2844" y="888"/>
                </a:lnTo>
                <a:lnTo>
                  <a:pt x="2844" y="888"/>
                </a:lnTo>
                <a:lnTo>
                  <a:pt x="2826" y="834"/>
                </a:lnTo>
                <a:lnTo>
                  <a:pt x="2804" y="782"/>
                </a:lnTo>
                <a:lnTo>
                  <a:pt x="2804" y="782"/>
                </a:lnTo>
                <a:lnTo>
                  <a:pt x="2784" y="736"/>
                </a:lnTo>
                <a:lnTo>
                  <a:pt x="2760" y="694"/>
                </a:lnTo>
                <a:lnTo>
                  <a:pt x="2736" y="652"/>
                </a:lnTo>
                <a:lnTo>
                  <a:pt x="2710" y="612"/>
                </a:lnTo>
                <a:lnTo>
                  <a:pt x="2710" y="612"/>
                </a:lnTo>
                <a:lnTo>
                  <a:pt x="2682" y="576"/>
                </a:lnTo>
                <a:lnTo>
                  <a:pt x="2682" y="576"/>
                </a:lnTo>
                <a:lnTo>
                  <a:pt x="2654" y="542"/>
                </a:lnTo>
                <a:lnTo>
                  <a:pt x="2654" y="542"/>
                </a:lnTo>
                <a:lnTo>
                  <a:pt x="2640" y="524"/>
                </a:lnTo>
                <a:lnTo>
                  <a:pt x="2626" y="510"/>
                </a:lnTo>
                <a:lnTo>
                  <a:pt x="2626" y="510"/>
                </a:lnTo>
                <a:lnTo>
                  <a:pt x="2612" y="494"/>
                </a:lnTo>
                <a:lnTo>
                  <a:pt x="2598" y="480"/>
                </a:lnTo>
                <a:lnTo>
                  <a:pt x="2598" y="480"/>
                </a:lnTo>
                <a:lnTo>
                  <a:pt x="2606" y="486"/>
                </a:lnTo>
                <a:lnTo>
                  <a:pt x="2610" y="488"/>
                </a:lnTo>
                <a:lnTo>
                  <a:pt x="2610" y="488"/>
                </a:lnTo>
                <a:lnTo>
                  <a:pt x="2610" y="486"/>
                </a:lnTo>
                <a:lnTo>
                  <a:pt x="2610" y="486"/>
                </a:lnTo>
                <a:lnTo>
                  <a:pt x="2610" y="480"/>
                </a:lnTo>
                <a:lnTo>
                  <a:pt x="2608" y="474"/>
                </a:lnTo>
                <a:lnTo>
                  <a:pt x="2600" y="458"/>
                </a:lnTo>
                <a:lnTo>
                  <a:pt x="2600" y="458"/>
                </a:lnTo>
                <a:lnTo>
                  <a:pt x="2590" y="444"/>
                </a:lnTo>
                <a:lnTo>
                  <a:pt x="2582" y="434"/>
                </a:lnTo>
                <a:lnTo>
                  <a:pt x="2578" y="424"/>
                </a:lnTo>
                <a:lnTo>
                  <a:pt x="2570" y="414"/>
                </a:lnTo>
                <a:lnTo>
                  <a:pt x="2570" y="414"/>
                </a:lnTo>
                <a:lnTo>
                  <a:pt x="2544" y="384"/>
                </a:lnTo>
                <a:lnTo>
                  <a:pt x="2544" y="384"/>
                </a:lnTo>
                <a:lnTo>
                  <a:pt x="2510" y="354"/>
                </a:lnTo>
                <a:lnTo>
                  <a:pt x="2510" y="354"/>
                </a:lnTo>
                <a:lnTo>
                  <a:pt x="2492" y="336"/>
                </a:lnTo>
                <a:lnTo>
                  <a:pt x="2492" y="336"/>
                </a:lnTo>
                <a:lnTo>
                  <a:pt x="2472" y="320"/>
                </a:lnTo>
                <a:lnTo>
                  <a:pt x="2472" y="320"/>
                </a:lnTo>
                <a:lnTo>
                  <a:pt x="2452" y="304"/>
                </a:lnTo>
                <a:lnTo>
                  <a:pt x="2430" y="288"/>
                </a:lnTo>
                <a:lnTo>
                  <a:pt x="2430" y="288"/>
                </a:lnTo>
                <a:lnTo>
                  <a:pt x="2408" y="272"/>
                </a:lnTo>
                <a:lnTo>
                  <a:pt x="2384" y="256"/>
                </a:lnTo>
                <a:lnTo>
                  <a:pt x="2384" y="256"/>
                </a:lnTo>
                <a:lnTo>
                  <a:pt x="2338" y="226"/>
                </a:lnTo>
                <a:lnTo>
                  <a:pt x="2338" y="226"/>
                </a:lnTo>
                <a:lnTo>
                  <a:pt x="2290" y="200"/>
                </a:lnTo>
                <a:lnTo>
                  <a:pt x="2290" y="200"/>
                </a:lnTo>
                <a:lnTo>
                  <a:pt x="2242" y="176"/>
                </a:lnTo>
                <a:lnTo>
                  <a:pt x="2242" y="176"/>
                </a:lnTo>
                <a:lnTo>
                  <a:pt x="2228" y="166"/>
                </a:lnTo>
                <a:lnTo>
                  <a:pt x="2210" y="158"/>
                </a:lnTo>
                <a:lnTo>
                  <a:pt x="2172" y="140"/>
                </a:lnTo>
                <a:lnTo>
                  <a:pt x="2172" y="140"/>
                </a:lnTo>
                <a:lnTo>
                  <a:pt x="2130" y="124"/>
                </a:lnTo>
                <a:lnTo>
                  <a:pt x="2130" y="124"/>
                </a:lnTo>
                <a:lnTo>
                  <a:pt x="2090" y="110"/>
                </a:lnTo>
                <a:lnTo>
                  <a:pt x="2090" y="110"/>
                </a:lnTo>
                <a:lnTo>
                  <a:pt x="2038" y="90"/>
                </a:lnTo>
                <a:lnTo>
                  <a:pt x="1984" y="72"/>
                </a:lnTo>
                <a:lnTo>
                  <a:pt x="1928" y="58"/>
                </a:lnTo>
                <a:lnTo>
                  <a:pt x="1876" y="46"/>
                </a:lnTo>
                <a:lnTo>
                  <a:pt x="1876" y="46"/>
                </a:lnTo>
                <a:lnTo>
                  <a:pt x="1826" y="34"/>
                </a:lnTo>
                <a:lnTo>
                  <a:pt x="1776" y="26"/>
                </a:lnTo>
                <a:lnTo>
                  <a:pt x="1726" y="18"/>
                </a:lnTo>
                <a:lnTo>
                  <a:pt x="1674" y="14"/>
                </a:lnTo>
                <a:lnTo>
                  <a:pt x="1674" y="14"/>
                </a:lnTo>
                <a:lnTo>
                  <a:pt x="1626" y="8"/>
                </a:lnTo>
                <a:lnTo>
                  <a:pt x="1626" y="8"/>
                </a:lnTo>
                <a:lnTo>
                  <a:pt x="1576" y="4"/>
                </a:lnTo>
                <a:lnTo>
                  <a:pt x="1576" y="4"/>
                </a:lnTo>
                <a:lnTo>
                  <a:pt x="1528" y="2"/>
                </a:lnTo>
                <a:lnTo>
                  <a:pt x="1480" y="0"/>
                </a:lnTo>
                <a:lnTo>
                  <a:pt x="1480" y="0"/>
                </a:lnTo>
                <a:lnTo>
                  <a:pt x="1442" y="2"/>
                </a:lnTo>
                <a:lnTo>
                  <a:pt x="1442" y="2"/>
                </a:lnTo>
                <a:lnTo>
                  <a:pt x="1390" y="2"/>
                </a:lnTo>
                <a:lnTo>
                  <a:pt x="1390" y="2"/>
                </a:lnTo>
                <a:lnTo>
                  <a:pt x="1332" y="6"/>
                </a:lnTo>
                <a:lnTo>
                  <a:pt x="1276" y="12"/>
                </a:lnTo>
                <a:lnTo>
                  <a:pt x="1220" y="18"/>
                </a:lnTo>
                <a:lnTo>
                  <a:pt x="1164" y="26"/>
                </a:lnTo>
                <a:lnTo>
                  <a:pt x="1164" y="26"/>
                </a:lnTo>
                <a:lnTo>
                  <a:pt x="1112" y="36"/>
                </a:lnTo>
                <a:lnTo>
                  <a:pt x="1112" y="36"/>
                </a:lnTo>
                <a:lnTo>
                  <a:pt x="1062" y="48"/>
                </a:lnTo>
                <a:lnTo>
                  <a:pt x="1062" y="48"/>
                </a:lnTo>
                <a:lnTo>
                  <a:pt x="1038" y="52"/>
                </a:lnTo>
                <a:lnTo>
                  <a:pt x="1038" y="52"/>
                </a:lnTo>
                <a:lnTo>
                  <a:pt x="1016" y="58"/>
                </a:lnTo>
                <a:lnTo>
                  <a:pt x="1016" y="58"/>
                </a:lnTo>
                <a:lnTo>
                  <a:pt x="972" y="68"/>
                </a:lnTo>
                <a:lnTo>
                  <a:pt x="972" y="68"/>
                </a:lnTo>
                <a:lnTo>
                  <a:pt x="920" y="84"/>
                </a:lnTo>
                <a:lnTo>
                  <a:pt x="868" y="102"/>
                </a:lnTo>
                <a:lnTo>
                  <a:pt x="818" y="122"/>
                </a:lnTo>
                <a:lnTo>
                  <a:pt x="766" y="142"/>
                </a:lnTo>
                <a:lnTo>
                  <a:pt x="766" y="142"/>
                </a:lnTo>
                <a:lnTo>
                  <a:pt x="714" y="164"/>
                </a:lnTo>
                <a:lnTo>
                  <a:pt x="664" y="190"/>
                </a:lnTo>
                <a:lnTo>
                  <a:pt x="616" y="216"/>
                </a:lnTo>
                <a:lnTo>
                  <a:pt x="566" y="244"/>
                </a:lnTo>
                <a:lnTo>
                  <a:pt x="566" y="244"/>
                </a:lnTo>
                <a:lnTo>
                  <a:pt x="518" y="274"/>
                </a:lnTo>
                <a:lnTo>
                  <a:pt x="472" y="306"/>
                </a:lnTo>
                <a:lnTo>
                  <a:pt x="426" y="340"/>
                </a:lnTo>
                <a:lnTo>
                  <a:pt x="382" y="376"/>
                </a:lnTo>
                <a:lnTo>
                  <a:pt x="338" y="414"/>
                </a:lnTo>
                <a:lnTo>
                  <a:pt x="296" y="456"/>
                </a:lnTo>
                <a:lnTo>
                  <a:pt x="256" y="498"/>
                </a:lnTo>
                <a:lnTo>
                  <a:pt x="220" y="542"/>
                </a:lnTo>
                <a:lnTo>
                  <a:pt x="220" y="542"/>
                </a:lnTo>
                <a:lnTo>
                  <a:pt x="184" y="590"/>
                </a:lnTo>
                <a:lnTo>
                  <a:pt x="150" y="638"/>
                </a:lnTo>
                <a:lnTo>
                  <a:pt x="120" y="688"/>
                </a:lnTo>
                <a:lnTo>
                  <a:pt x="92" y="742"/>
                </a:lnTo>
                <a:lnTo>
                  <a:pt x="92" y="742"/>
                </a:lnTo>
                <a:lnTo>
                  <a:pt x="68" y="796"/>
                </a:lnTo>
                <a:lnTo>
                  <a:pt x="48" y="852"/>
                </a:lnTo>
                <a:lnTo>
                  <a:pt x="30" y="908"/>
                </a:lnTo>
                <a:lnTo>
                  <a:pt x="16" y="966"/>
                </a:lnTo>
                <a:lnTo>
                  <a:pt x="16" y="966"/>
                </a:lnTo>
                <a:lnTo>
                  <a:pt x="6" y="1026"/>
                </a:lnTo>
                <a:lnTo>
                  <a:pt x="2" y="1086"/>
                </a:lnTo>
                <a:lnTo>
                  <a:pt x="0" y="1146"/>
                </a:lnTo>
                <a:lnTo>
                  <a:pt x="2" y="1206"/>
                </a:lnTo>
                <a:lnTo>
                  <a:pt x="2" y="1206"/>
                </a:lnTo>
                <a:lnTo>
                  <a:pt x="8" y="1266"/>
                </a:lnTo>
                <a:lnTo>
                  <a:pt x="18" y="1324"/>
                </a:lnTo>
                <a:lnTo>
                  <a:pt x="34" y="1382"/>
                </a:lnTo>
                <a:lnTo>
                  <a:pt x="52" y="1440"/>
                </a:lnTo>
                <a:lnTo>
                  <a:pt x="52" y="1440"/>
                </a:lnTo>
                <a:lnTo>
                  <a:pt x="58" y="1452"/>
                </a:lnTo>
                <a:lnTo>
                  <a:pt x="66" y="1470"/>
                </a:lnTo>
                <a:lnTo>
                  <a:pt x="66" y="1470"/>
                </a:lnTo>
                <a:lnTo>
                  <a:pt x="82" y="1512"/>
                </a:lnTo>
                <a:lnTo>
                  <a:pt x="82" y="1512"/>
                </a:lnTo>
                <a:lnTo>
                  <a:pt x="92" y="1534"/>
                </a:lnTo>
                <a:lnTo>
                  <a:pt x="104" y="1556"/>
                </a:lnTo>
                <a:lnTo>
                  <a:pt x="104" y="1556"/>
                </a:lnTo>
                <a:lnTo>
                  <a:pt x="114" y="1576"/>
                </a:lnTo>
                <a:lnTo>
                  <a:pt x="114" y="1576"/>
                </a:lnTo>
                <a:lnTo>
                  <a:pt x="124" y="1594"/>
                </a:lnTo>
                <a:lnTo>
                  <a:pt x="124" y="1594"/>
                </a:lnTo>
                <a:lnTo>
                  <a:pt x="124" y="1586"/>
                </a:lnTo>
                <a:lnTo>
                  <a:pt x="120" y="1576"/>
                </a:lnTo>
                <a:lnTo>
                  <a:pt x="120" y="1576"/>
                </a:lnTo>
                <a:lnTo>
                  <a:pt x="110" y="1552"/>
                </a:lnTo>
                <a:lnTo>
                  <a:pt x="110" y="1552"/>
                </a:lnTo>
                <a:lnTo>
                  <a:pt x="120" y="1568"/>
                </a:lnTo>
                <a:lnTo>
                  <a:pt x="120" y="1568"/>
                </a:lnTo>
                <a:lnTo>
                  <a:pt x="114" y="1554"/>
                </a:lnTo>
                <a:lnTo>
                  <a:pt x="108" y="1538"/>
                </a:lnTo>
                <a:lnTo>
                  <a:pt x="108" y="1538"/>
                </a:lnTo>
                <a:lnTo>
                  <a:pt x="102" y="1520"/>
                </a:lnTo>
                <a:lnTo>
                  <a:pt x="102" y="1520"/>
                </a:lnTo>
                <a:lnTo>
                  <a:pt x="96" y="1504"/>
                </a:lnTo>
                <a:lnTo>
                  <a:pt x="96" y="1504"/>
                </a:lnTo>
                <a:lnTo>
                  <a:pt x="100" y="1510"/>
                </a:lnTo>
                <a:lnTo>
                  <a:pt x="102" y="1512"/>
                </a:lnTo>
                <a:lnTo>
                  <a:pt x="102" y="1512"/>
                </a:lnTo>
                <a:lnTo>
                  <a:pt x="102" y="1512"/>
                </a:lnTo>
                <a:lnTo>
                  <a:pt x="88" y="1476"/>
                </a:lnTo>
                <a:lnTo>
                  <a:pt x="88" y="1476"/>
                </a:lnTo>
                <a:lnTo>
                  <a:pt x="76" y="1440"/>
                </a:lnTo>
                <a:lnTo>
                  <a:pt x="76" y="1440"/>
                </a:lnTo>
                <a:lnTo>
                  <a:pt x="66" y="1408"/>
                </a:lnTo>
                <a:lnTo>
                  <a:pt x="58" y="1372"/>
                </a:lnTo>
                <a:lnTo>
                  <a:pt x="58" y="1372"/>
                </a:lnTo>
                <a:lnTo>
                  <a:pt x="60" y="1378"/>
                </a:lnTo>
                <a:lnTo>
                  <a:pt x="60" y="1378"/>
                </a:lnTo>
                <a:lnTo>
                  <a:pt x="60" y="1374"/>
                </a:lnTo>
                <a:lnTo>
                  <a:pt x="60" y="1370"/>
                </a:lnTo>
                <a:lnTo>
                  <a:pt x="60" y="1370"/>
                </a:lnTo>
                <a:lnTo>
                  <a:pt x="64" y="1386"/>
                </a:lnTo>
                <a:lnTo>
                  <a:pt x="66" y="1392"/>
                </a:lnTo>
                <a:lnTo>
                  <a:pt x="68" y="1394"/>
                </a:lnTo>
                <a:lnTo>
                  <a:pt x="68" y="1394"/>
                </a:lnTo>
                <a:lnTo>
                  <a:pt x="62" y="1374"/>
                </a:lnTo>
                <a:lnTo>
                  <a:pt x="62" y="1374"/>
                </a:lnTo>
                <a:lnTo>
                  <a:pt x="58" y="1356"/>
                </a:lnTo>
                <a:lnTo>
                  <a:pt x="58" y="1356"/>
                </a:lnTo>
                <a:lnTo>
                  <a:pt x="50" y="1318"/>
                </a:lnTo>
                <a:lnTo>
                  <a:pt x="50" y="1318"/>
                </a:lnTo>
                <a:lnTo>
                  <a:pt x="44" y="1280"/>
                </a:lnTo>
                <a:lnTo>
                  <a:pt x="44" y="1280"/>
                </a:lnTo>
                <a:lnTo>
                  <a:pt x="40" y="1244"/>
                </a:lnTo>
                <a:lnTo>
                  <a:pt x="40" y="1244"/>
                </a:lnTo>
                <a:lnTo>
                  <a:pt x="38" y="1206"/>
                </a:lnTo>
                <a:lnTo>
                  <a:pt x="38" y="1206"/>
                </a:lnTo>
                <a:lnTo>
                  <a:pt x="38" y="1204"/>
                </a:lnTo>
                <a:lnTo>
                  <a:pt x="38" y="1204"/>
                </a:lnTo>
                <a:lnTo>
                  <a:pt x="42" y="1252"/>
                </a:lnTo>
                <a:lnTo>
                  <a:pt x="50" y="1302"/>
                </a:lnTo>
                <a:lnTo>
                  <a:pt x="62" y="1348"/>
                </a:lnTo>
                <a:lnTo>
                  <a:pt x="74" y="1396"/>
                </a:lnTo>
                <a:lnTo>
                  <a:pt x="90" y="1444"/>
                </a:lnTo>
                <a:lnTo>
                  <a:pt x="108" y="1490"/>
                </a:lnTo>
                <a:lnTo>
                  <a:pt x="130" y="1538"/>
                </a:lnTo>
                <a:lnTo>
                  <a:pt x="154" y="1584"/>
                </a:lnTo>
                <a:lnTo>
                  <a:pt x="182" y="1630"/>
                </a:lnTo>
                <a:lnTo>
                  <a:pt x="212" y="1676"/>
                </a:lnTo>
                <a:lnTo>
                  <a:pt x="244" y="1722"/>
                </a:lnTo>
                <a:lnTo>
                  <a:pt x="280" y="1766"/>
                </a:lnTo>
                <a:lnTo>
                  <a:pt x="318" y="1812"/>
                </a:lnTo>
                <a:lnTo>
                  <a:pt x="358" y="1858"/>
                </a:lnTo>
                <a:lnTo>
                  <a:pt x="402" y="1902"/>
                </a:lnTo>
                <a:lnTo>
                  <a:pt x="448" y="1948"/>
                </a:lnTo>
                <a:lnTo>
                  <a:pt x="448" y="1948"/>
                </a:lnTo>
                <a:lnTo>
                  <a:pt x="434" y="1974"/>
                </a:lnTo>
                <a:lnTo>
                  <a:pt x="418" y="1998"/>
                </a:lnTo>
                <a:lnTo>
                  <a:pt x="388" y="2044"/>
                </a:lnTo>
                <a:lnTo>
                  <a:pt x="388" y="2044"/>
                </a:lnTo>
                <a:lnTo>
                  <a:pt x="410" y="1998"/>
                </a:lnTo>
                <a:lnTo>
                  <a:pt x="418" y="1978"/>
                </a:lnTo>
                <a:lnTo>
                  <a:pt x="420" y="1966"/>
                </a:lnTo>
                <a:lnTo>
                  <a:pt x="420" y="1966"/>
                </a:lnTo>
                <a:lnTo>
                  <a:pt x="414" y="1968"/>
                </a:lnTo>
                <a:lnTo>
                  <a:pt x="410" y="1966"/>
                </a:lnTo>
                <a:lnTo>
                  <a:pt x="408" y="1962"/>
                </a:lnTo>
                <a:lnTo>
                  <a:pt x="408" y="1954"/>
                </a:lnTo>
                <a:lnTo>
                  <a:pt x="408" y="1954"/>
                </a:lnTo>
                <a:lnTo>
                  <a:pt x="396" y="1966"/>
                </a:lnTo>
                <a:lnTo>
                  <a:pt x="386" y="1970"/>
                </a:lnTo>
                <a:lnTo>
                  <a:pt x="378" y="1976"/>
                </a:lnTo>
                <a:lnTo>
                  <a:pt x="366" y="1988"/>
                </a:lnTo>
                <a:lnTo>
                  <a:pt x="366" y="1988"/>
                </a:lnTo>
                <a:lnTo>
                  <a:pt x="346" y="2016"/>
                </a:lnTo>
                <a:lnTo>
                  <a:pt x="324" y="2050"/>
                </a:lnTo>
                <a:lnTo>
                  <a:pt x="276" y="2128"/>
                </a:lnTo>
                <a:lnTo>
                  <a:pt x="276" y="2128"/>
                </a:lnTo>
                <a:lnTo>
                  <a:pt x="198" y="2258"/>
                </a:lnTo>
                <a:lnTo>
                  <a:pt x="198" y="2258"/>
                </a:lnTo>
                <a:lnTo>
                  <a:pt x="186" y="2276"/>
                </a:lnTo>
                <a:lnTo>
                  <a:pt x="180" y="2288"/>
                </a:lnTo>
                <a:lnTo>
                  <a:pt x="180" y="2288"/>
                </a:lnTo>
                <a:lnTo>
                  <a:pt x="176" y="2298"/>
                </a:lnTo>
                <a:lnTo>
                  <a:pt x="176" y="2298"/>
                </a:lnTo>
                <a:lnTo>
                  <a:pt x="172" y="2308"/>
                </a:lnTo>
                <a:lnTo>
                  <a:pt x="170" y="2320"/>
                </a:lnTo>
                <a:lnTo>
                  <a:pt x="170" y="2330"/>
                </a:lnTo>
                <a:lnTo>
                  <a:pt x="172" y="2342"/>
                </a:lnTo>
                <a:lnTo>
                  <a:pt x="172" y="2342"/>
                </a:lnTo>
                <a:lnTo>
                  <a:pt x="174" y="2352"/>
                </a:lnTo>
                <a:lnTo>
                  <a:pt x="178" y="2362"/>
                </a:lnTo>
                <a:lnTo>
                  <a:pt x="182" y="2370"/>
                </a:lnTo>
                <a:lnTo>
                  <a:pt x="188" y="2380"/>
                </a:lnTo>
                <a:lnTo>
                  <a:pt x="188" y="2380"/>
                </a:lnTo>
                <a:lnTo>
                  <a:pt x="196" y="2388"/>
                </a:lnTo>
                <a:lnTo>
                  <a:pt x="202" y="2394"/>
                </a:lnTo>
                <a:lnTo>
                  <a:pt x="220" y="2404"/>
                </a:lnTo>
                <a:lnTo>
                  <a:pt x="220" y="2404"/>
                </a:lnTo>
                <a:lnTo>
                  <a:pt x="216" y="2404"/>
                </a:lnTo>
                <a:lnTo>
                  <a:pt x="210" y="2400"/>
                </a:lnTo>
                <a:lnTo>
                  <a:pt x="206" y="2400"/>
                </a:lnTo>
                <a:lnTo>
                  <a:pt x="206" y="2400"/>
                </a:lnTo>
                <a:lnTo>
                  <a:pt x="206" y="2400"/>
                </a:lnTo>
                <a:lnTo>
                  <a:pt x="206" y="2400"/>
                </a:lnTo>
                <a:lnTo>
                  <a:pt x="208" y="2406"/>
                </a:lnTo>
                <a:lnTo>
                  <a:pt x="212" y="2414"/>
                </a:lnTo>
                <a:lnTo>
                  <a:pt x="218" y="2420"/>
                </a:lnTo>
                <a:lnTo>
                  <a:pt x="226" y="2426"/>
                </a:lnTo>
                <a:lnTo>
                  <a:pt x="226" y="2426"/>
                </a:lnTo>
                <a:lnTo>
                  <a:pt x="232" y="2428"/>
                </a:lnTo>
                <a:lnTo>
                  <a:pt x="232" y="2428"/>
                </a:lnTo>
                <a:lnTo>
                  <a:pt x="236" y="2430"/>
                </a:lnTo>
                <a:lnTo>
                  <a:pt x="236" y="2430"/>
                </a:lnTo>
                <a:lnTo>
                  <a:pt x="244" y="2432"/>
                </a:lnTo>
                <a:lnTo>
                  <a:pt x="244" y="2432"/>
                </a:lnTo>
                <a:lnTo>
                  <a:pt x="258" y="2436"/>
                </a:lnTo>
                <a:lnTo>
                  <a:pt x="258" y="2436"/>
                </a:lnTo>
                <a:lnTo>
                  <a:pt x="270" y="2438"/>
                </a:lnTo>
                <a:lnTo>
                  <a:pt x="270" y="2438"/>
                </a:lnTo>
                <a:lnTo>
                  <a:pt x="278" y="2438"/>
                </a:lnTo>
                <a:lnTo>
                  <a:pt x="278" y="2438"/>
                </a:lnTo>
                <a:lnTo>
                  <a:pt x="286" y="2436"/>
                </a:lnTo>
                <a:lnTo>
                  <a:pt x="286" y="2436"/>
                </a:lnTo>
                <a:lnTo>
                  <a:pt x="310" y="2432"/>
                </a:lnTo>
                <a:lnTo>
                  <a:pt x="310" y="2432"/>
                </a:lnTo>
                <a:lnTo>
                  <a:pt x="320" y="2430"/>
                </a:lnTo>
                <a:lnTo>
                  <a:pt x="320" y="2430"/>
                </a:lnTo>
                <a:lnTo>
                  <a:pt x="328" y="2430"/>
                </a:lnTo>
                <a:lnTo>
                  <a:pt x="328" y="2430"/>
                </a:lnTo>
                <a:lnTo>
                  <a:pt x="362" y="2422"/>
                </a:lnTo>
                <a:lnTo>
                  <a:pt x="362" y="2422"/>
                </a:lnTo>
                <a:lnTo>
                  <a:pt x="438" y="2404"/>
                </a:lnTo>
                <a:lnTo>
                  <a:pt x="438" y="2404"/>
                </a:lnTo>
                <a:lnTo>
                  <a:pt x="520" y="2380"/>
                </a:lnTo>
                <a:lnTo>
                  <a:pt x="600" y="2356"/>
                </a:lnTo>
                <a:lnTo>
                  <a:pt x="600" y="2356"/>
                </a:lnTo>
                <a:lnTo>
                  <a:pt x="628" y="2350"/>
                </a:lnTo>
                <a:lnTo>
                  <a:pt x="658" y="2340"/>
                </a:lnTo>
                <a:lnTo>
                  <a:pt x="722" y="2320"/>
                </a:lnTo>
                <a:lnTo>
                  <a:pt x="722" y="2320"/>
                </a:lnTo>
                <a:lnTo>
                  <a:pt x="806" y="2294"/>
                </a:lnTo>
                <a:lnTo>
                  <a:pt x="846" y="2282"/>
                </a:lnTo>
                <a:lnTo>
                  <a:pt x="888" y="2268"/>
                </a:lnTo>
                <a:lnTo>
                  <a:pt x="888" y="2268"/>
                </a:lnTo>
                <a:lnTo>
                  <a:pt x="926" y="2258"/>
                </a:lnTo>
                <a:lnTo>
                  <a:pt x="962" y="2246"/>
                </a:lnTo>
                <a:lnTo>
                  <a:pt x="962" y="2246"/>
                </a:lnTo>
                <a:lnTo>
                  <a:pt x="980" y="2240"/>
                </a:lnTo>
                <a:lnTo>
                  <a:pt x="980" y="2240"/>
                </a:lnTo>
                <a:lnTo>
                  <a:pt x="990" y="2236"/>
                </a:lnTo>
                <a:lnTo>
                  <a:pt x="994" y="2236"/>
                </a:lnTo>
                <a:lnTo>
                  <a:pt x="994" y="2236"/>
                </a:lnTo>
                <a:lnTo>
                  <a:pt x="994" y="2236"/>
                </a:lnTo>
                <a:lnTo>
                  <a:pt x="994" y="2234"/>
                </a:lnTo>
                <a:lnTo>
                  <a:pt x="994" y="2234"/>
                </a:lnTo>
                <a:lnTo>
                  <a:pt x="994" y="2234"/>
                </a:lnTo>
                <a:lnTo>
                  <a:pt x="994" y="2234"/>
                </a:lnTo>
                <a:lnTo>
                  <a:pt x="994" y="2234"/>
                </a:lnTo>
                <a:lnTo>
                  <a:pt x="994" y="2234"/>
                </a:lnTo>
                <a:lnTo>
                  <a:pt x="996" y="2234"/>
                </a:lnTo>
                <a:lnTo>
                  <a:pt x="998" y="2234"/>
                </a:lnTo>
                <a:lnTo>
                  <a:pt x="998" y="2234"/>
                </a:lnTo>
                <a:lnTo>
                  <a:pt x="1036" y="2246"/>
                </a:lnTo>
                <a:lnTo>
                  <a:pt x="1074" y="2254"/>
                </a:lnTo>
                <a:lnTo>
                  <a:pt x="1152" y="2270"/>
                </a:lnTo>
                <a:lnTo>
                  <a:pt x="1152" y="2270"/>
                </a:lnTo>
                <a:lnTo>
                  <a:pt x="1164" y="2272"/>
                </a:lnTo>
                <a:lnTo>
                  <a:pt x="1182" y="2274"/>
                </a:lnTo>
                <a:lnTo>
                  <a:pt x="1224" y="2280"/>
                </a:lnTo>
                <a:lnTo>
                  <a:pt x="1224" y="2280"/>
                </a:lnTo>
                <a:lnTo>
                  <a:pt x="1268" y="2286"/>
                </a:lnTo>
                <a:lnTo>
                  <a:pt x="1314" y="2288"/>
                </a:lnTo>
                <a:lnTo>
                  <a:pt x="1404" y="2294"/>
                </a:lnTo>
                <a:lnTo>
                  <a:pt x="1404" y="2294"/>
                </a:lnTo>
                <a:lnTo>
                  <a:pt x="1448" y="2294"/>
                </a:lnTo>
                <a:lnTo>
                  <a:pt x="1488" y="2294"/>
                </a:lnTo>
                <a:lnTo>
                  <a:pt x="1488" y="2294"/>
                </a:lnTo>
                <a:lnTo>
                  <a:pt x="1526" y="2292"/>
                </a:lnTo>
                <a:lnTo>
                  <a:pt x="1562" y="2292"/>
                </a:lnTo>
                <a:lnTo>
                  <a:pt x="1562" y="2292"/>
                </a:lnTo>
                <a:lnTo>
                  <a:pt x="1648" y="2286"/>
                </a:lnTo>
                <a:lnTo>
                  <a:pt x="1736" y="2274"/>
                </a:lnTo>
                <a:lnTo>
                  <a:pt x="1824" y="2260"/>
                </a:lnTo>
                <a:lnTo>
                  <a:pt x="1912" y="2240"/>
                </a:lnTo>
                <a:lnTo>
                  <a:pt x="1912" y="2240"/>
                </a:lnTo>
                <a:lnTo>
                  <a:pt x="1998" y="2216"/>
                </a:lnTo>
                <a:lnTo>
                  <a:pt x="2086" y="2188"/>
                </a:lnTo>
                <a:lnTo>
                  <a:pt x="2128" y="2172"/>
                </a:lnTo>
                <a:lnTo>
                  <a:pt x="2170" y="2156"/>
                </a:lnTo>
                <a:lnTo>
                  <a:pt x="2212" y="2138"/>
                </a:lnTo>
                <a:lnTo>
                  <a:pt x="2254" y="2118"/>
                </a:lnTo>
                <a:lnTo>
                  <a:pt x="2254" y="2118"/>
                </a:lnTo>
                <a:lnTo>
                  <a:pt x="2296" y="2096"/>
                </a:lnTo>
                <a:lnTo>
                  <a:pt x="2336" y="2074"/>
                </a:lnTo>
                <a:lnTo>
                  <a:pt x="2336" y="2074"/>
                </a:lnTo>
                <a:lnTo>
                  <a:pt x="2376" y="2050"/>
                </a:lnTo>
                <a:lnTo>
                  <a:pt x="2396" y="2038"/>
                </a:lnTo>
                <a:lnTo>
                  <a:pt x="2416" y="2026"/>
                </a:lnTo>
                <a:lnTo>
                  <a:pt x="2416" y="2026"/>
                </a:lnTo>
                <a:lnTo>
                  <a:pt x="2454" y="2000"/>
                </a:lnTo>
                <a:lnTo>
                  <a:pt x="2492" y="1972"/>
                </a:lnTo>
                <a:lnTo>
                  <a:pt x="2528" y="1944"/>
                </a:lnTo>
                <a:lnTo>
                  <a:pt x="2564" y="1912"/>
                </a:lnTo>
                <a:lnTo>
                  <a:pt x="2564" y="1912"/>
                </a:lnTo>
                <a:lnTo>
                  <a:pt x="2600" y="1882"/>
                </a:lnTo>
                <a:lnTo>
                  <a:pt x="2632" y="1848"/>
                </a:lnTo>
                <a:lnTo>
                  <a:pt x="2664" y="1814"/>
                </a:lnTo>
                <a:lnTo>
                  <a:pt x="2696" y="1778"/>
                </a:lnTo>
                <a:lnTo>
                  <a:pt x="2710" y="1758"/>
                </a:lnTo>
                <a:lnTo>
                  <a:pt x="2710" y="1758"/>
                </a:lnTo>
                <a:lnTo>
                  <a:pt x="2724" y="1740"/>
                </a:lnTo>
                <a:lnTo>
                  <a:pt x="2752" y="1702"/>
                </a:lnTo>
                <a:lnTo>
                  <a:pt x="2752" y="1702"/>
                </a:lnTo>
                <a:lnTo>
                  <a:pt x="2778" y="1662"/>
                </a:lnTo>
                <a:lnTo>
                  <a:pt x="2802" y="1620"/>
                </a:lnTo>
                <a:lnTo>
                  <a:pt x="2802" y="1620"/>
                </a:lnTo>
                <a:lnTo>
                  <a:pt x="2812" y="1596"/>
                </a:lnTo>
                <a:lnTo>
                  <a:pt x="2830" y="1564"/>
                </a:lnTo>
                <a:lnTo>
                  <a:pt x="2846" y="1528"/>
                </a:lnTo>
                <a:lnTo>
                  <a:pt x="2854" y="1512"/>
                </a:lnTo>
                <a:lnTo>
                  <a:pt x="2858" y="1496"/>
                </a:lnTo>
                <a:lnTo>
                  <a:pt x="2858" y="1496"/>
                </a:lnTo>
                <a:lnTo>
                  <a:pt x="2854" y="1500"/>
                </a:lnTo>
                <a:lnTo>
                  <a:pt x="2850" y="1508"/>
                </a:lnTo>
                <a:lnTo>
                  <a:pt x="2840" y="1526"/>
                </a:lnTo>
                <a:lnTo>
                  <a:pt x="2840" y="1526"/>
                </a:lnTo>
                <a:close/>
                <a:moveTo>
                  <a:pt x="448" y="1948"/>
                </a:moveTo>
                <a:lnTo>
                  <a:pt x="448" y="1948"/>
                </a:lnTo>
                <a:lnTo>
                  <a:pt x="454" y="1952"/>
                </a:lnTo>
                <a:lnTo>
                  <a:pt x="458" y="1946"/>
                </a:lnTo>
                <a:lnTo>
                  <a:pt x="458" y="1946"/>
                </a:lnTo>
                <a:lnTo>
                  <a:pt x="448" y="1960"/>
                </a:lnTo>
                <a:lnTo>
                  <a:pt x="448" y="1960"/>
                </a:lnTo>
                <a:lnTo>
                  <a:pt x="452" y="1954"/>
                </a:lnTo>
                <a:lnTo>
                  <a:pt x="448" y="1956"/>
                </a:lnTo>
                <a:lnTo>
                  <a:pt x="440" y="1968"/>
                </a:lnTo>
                <a:lnTo>
                  <a:pt x="440" y="1968"/>
                </a:lnTo>
                <a:lnTo>
                  <a:pt x="446" y="1956"/>
                </a:lnTo>
                <a:lnTo>
                  <a:pt x="448" y="1948"/>
                </a:lnTo>
                <a:lnTo>
                  <a:pt x="448" y="1948"/>
                </a:lnTo>
                <a:close/>
                <a:moveTo>
                  <a:pt x="1656" y="2146"/>
                </a:moveTo>
                <a:lnTo>
                  <a:pt x="1656" y="2146"/>
                </a:lnTo>
                <a:lnTo>
                  <a:pt x="1616" y="2148"/>
                </a:lnTo>
                <a:lnTo>
                  <a:pt x="1578" y="2152"/>
                </a:lnTo>
                <a:lnTo>
                  <a:pt x="1578" y="2152"/>
                </a:lnTo>
                <a:lnTo>
                  <a:pt x="1538" y="2154"/>
                </a:lnTo>
                <a:lnTo>
                  <a:pt x="1538" y="2154"/>
                </a:lnTo>
                <a:lnTo>
                  <a:pt x="1500" y="2154"/>
                </a:lnTo>
                <a:lnTo>
                  <a:pt x="1500" y="2154"/>
                </a:lnTo>
                <a:lnTo>
                  <a:pt x="1424" y="2154"/>
                </a:lnTo>
                <a:lnTo>
                  <a:pt x="1346" y="2150"/>
                </a:lnTo>
                <a:lnTo>
                  <a:pt x="1346" y="2150"/>
                </a:lnTo>
                <a:lnTo>
                  <a:pt x="1272" y="2142"/>
                </a:lnTo>
                <a:lnTo>
                  <a:pt x="1196" y="2132"/>
                </a:lnTo>
                <a:lnTo>
                  <a:pt x="1120" y="2118"/>
                </a:lnTo>
                <a:lnTo>
                  <a:pt x="1046" y="2100"/>
                </a:lnTo>
                <a:lnTo>
                  <a:pt x="1038" y="2098"/>
                </a:lnTo>
                <a:lnTo>
                  <a:pt x="1024" y="2094"/>
                </a:lnTo>
                <a:lnTo>
                  <a:pt x="1006" y="2090"/>
                </a:lnTo>
                <a:lnTo>
                  <a:pt x="996" y="2088"/>
                </a:lnTo>
                <a:lnTo>
                  <a:pt x="990" y="2086"/>
                </a:lnTo>
                <a:lnTo>
                  <a:pt x="990" y="2086"/>
                </a:lnTo>
                <a:lnTo>
                  <a:pt x="986" y="2088"/>
                </a:lnTo>
                <a:lnTo>
                  <a:pt x="986" y="2088"/>
                </a:lnTo>
                <a:lnTo>
                  <a:pt x="930" y="2104"/>
                </a:lnTo>
                <a:lnTo>
                  <a:pt x="930" y="2104"/>
                </a:lnTo>
                <a:lnTo>
                  <a:pt x="854" y="2128"/>
                </a:lnTo>
                <a:lnTo>
                  <a:pt x="854" y="2128"/>
                </a:lnTo>
                <a:lnTo>
                  <a:pt x="698" y="2178"/>
                </a:lnTo>
                <a:lnTo>
                  <a:pt x="698" y="2178"/>
                </a:lnTo>
                <a:lnTo>
                  <a:pt x="362" y="2284"/>
                </a:lnTo>
                <a:lnTo>
                  <a:pt x="362" y="2284"/>
                </a:lnTo>
                <a:lnTo>
                  <a:pt x="278" y="2310"/>
                </a:lnTo>
                <a:lnTo>
                  <a:pt x="276" y="2312"/>
                </a:lnTo>
                <a:lnTo>
                  <a:pt x="276" y="2312"/>
                </a:lnTo>
                <a:lnTo>
                  <a:pt x="276" y="2312"/>
                </a:lnTo>
                <a:lnTo>
                  <a:pt x="276" y="2312"/>
                </a:lnTo>
                <a:lnTo>
                  <a:pt x="276" y="2312"/>
                </a:lnTo>
                <a:lnTo>
                  <a:pt x="276" y="2312"/>
                </a:lnTo>
                <a:lnTo>
                  <a:pt x="276" y="2312"/>
                </a:lnTo>
                <a:lnTo>
                  <a:pt x="274" y="2312"/>
                </a:lnTo>
                <a:lnTo>
                  <a:pt x="274" y="2312"/>
                </a:lnTo>
                <a:lnTo>
                  <a:pt x="274" y="2310"/>
                </a:lnTo>
                <a:lnTo>
                  <a:pt x="274" y="2310"/>
                </a:lnTo>
                <a:lnTo>
                  <a:pt x="274" y="2310"/>
                </a:lnTo>
                <a:lnTo>
                  <a:pt x="274" y="2310"/>
                </a:lnTo>
                <a:lnTo>
                  <a:pt x="274" y="2310"/>
                </a:lnTo>
                <a:lnTo>
                  <a:pt x="274" y="2310"/>
                </a:lnTo>
                <a:lnTo>
                  <a:pt x="278" y="2304"/>
                </a:lnTo>
                <a:lnTo>
                  <a:pt x="282" y="2296"/>
                </a:lnTo>
                <a:lnTo>
                  <a:pt x="282" y="2296"/>
                </a:lnTo>
                <a:lnTo>
                  <a:pt x="304" y="2258"/>
                </a:lnTo>
                <a:lnTo>
                  <a:pt x="304" y="2258"/>
                </a:lnTo>
                <a:lnTo>
                  <a:pt x="312" y="2240"/>
                </a:lnTo>
                <a:lnTo>
                  <a:pt x="312" y="2240"/>
                </a:lnTo>
                <a:lnTo>
                  <a:pt x="394" y="2094"/>
                </a:lnTo>
                <a:lnTo>
                  <a:pt x="434" y="2020"/>
                </a:lnTo>
                <a:lnTo>
                  <a:pt x="468" y="1954"/>
                </a:lnTo>
                <a:lnTo>
                  <a:pt x="468" y="1954"/>
                </a:lnTo>
                <a:lnTo>
                  <a:pt x="458" y="1968"/>
                </a:lnTo>
                <a:lnTo>
                  <a:pt x="452" y="1980"/>
                </a:lnTo>
                <a:lnTo>
                  <a:pt x="452" y="1980"/>
                </a:lnTo>
                <a:lnTo>
                  <a:pt x="474" y="1940"/>
                </a:lnTo>
                <a:lnTo>
                  <a:pt x="490" y="1908"/>
                </a:lnTo>
                <a:lnTo>
                  <a:pt x="490" y="1908"/>
                </a:lnTo>
                <a:lnTo>
                  <a:pt x="468" y="1946"/>
                </a:lnTo>
                <a:lnTo>
                  <a:pt x="468" y="1946"/>
                </a:lnTo>
                <a:lnTo>
                  <a:pt x="474" y="1930"/>
                </a:lnTo>
                <a:lnTo>
                  <a:pt x="476" y="1924"/>
                </a:lnTo>
                <a:lnTo>
                  <a:pt x="474" y="1920"/>
                </a:lnTo>
                <a:lnTo>
                  <a:pt x="474" y="1920"/>
                </a:lnTo>
                <a:lnTo>
                  <a:pt x="462" y="1938"/>
                </a:lnTo>
                <a:lnTo>
                  <a:pt x="462" y="1938"/>
                </a:lnTo>
                <a:lnTo>
                  <a:pt x="394" y="1872"/>
                </a:lnTo>
                <a:lnTo>
                  <a:pt x="394" y="1872"/>
                </a:lnTo>
                <a:lnTo>
                  <a:pt x="414" y="1882"/>
                </a:lnTo>
                <a:lnTo>
                  <a:pt x="432" y="1888"/>
                </a:lnTo>
                <a:lnTo>
                  <a:pt x="432" y="1888"/>
                </a:lnTo>
                <a:lnTo>
                  <a:pt x="432" y="1886"/>
                </a:lnTo>
                <a:lnTo>
                  <a:pt x="428" y="1884"/>
                </a:lnTo>
                <a:lnTo>
                  <a:pt x="424" y="1876"/>
                </a:lnTo>
                <a:lnTo>
                  <a:pt x="424" y="1876"/>
                </a:lnTo>
                <a:lnTo>
                  <a:pt x="432" y="1882"/>
                </a:lnTo>
                <a:lnTo>
                  <a:pt x="438" y="1884"/>
                </a:lnTo>
                <a:lnTo>
                  <a:pt x="440" y="1884"/>
                </a:lnTo>
                <a:lnTo>
                  <a:pt x="440" y="1880"/>
                </a:lnTo>
                <a:lnTo>
                  <a:pt x="430" y="1868"/>
                </a:lnTo>
                <a:lnTo>
                  <a:pt x="414" y="1852"/>
                </a:lnTo>
                <a:lnTo>
                  <a:pt x="414" y="1852"/>
                </a:lnTo>
                <a:lnTo>
                  <a:pt x="424" y="1860"/>
                </a:lnTo>
                <a:lnTo>
                  <a:pt x="426" y="1860"/>
                </a:lnTo>
                <a:lnTo>
                  <a:pt x="426" y="1860"/>
                </a:lnTo>
                <a:lnTo>
                  <a:pt x="426" y="1860"/>
                </a:lnTo>
                <a:lnTo>
                  <a:pt x="416" y="1848"/>
                </a:lnTo>
                <a:lnTo>
                  <a:pt x="412" y="1842"/>
                </a:lnTo>
                <a:lnTo>
                  <a:pt x="410" y="1836"/>
                </a:lnTo>
                <a:lnTo>
                  <a:pt x="404" y="1830"/>
                </a:lnTo>
                <a:lnTo>
                  <a:pt x="404" y="1830"/>
                </a:lnTo>
                <a:lnTo>
                  <a:pt x="390" y="1814"/>
                </a:lnTo>
                <a:lnTo>
                  <a:pt x="370" y="1790"/>
                </a:lnTo>
                <a:lnTo>
                  <a:pt x="370" y="1790"/>
                </a:lnTo>
                <a:lnTo>
                  <a:pt x="344" y="1762"/>
                </a:lnTo>
                <a:lnTo>
                  <a:pt x="316" y="1730"/>
                </a:lnTo>
                <a:lnTo>
                  <a:pt x="316" y="1730"/>
                </a:lnTo>
                <a:lnTo>
                  <a:pt x="286" y="1694"/>
                </a:lnTo>
                <a:lnTo>
                  <a:pt x="258" y="1656"/>
                </a:lnTo>
                <a:lnTo>
                  <a:pt x="232" y="1618"/>
                </a:lnTo>
                <a:lnTo>
                  <a:pt x="212" y="1582"/>
                </a:lnTo>
                <a:lnTo>
                  <a:pt x="212" y="1582"/>
                </a:lnTo>
                <a:lnTo>
                  <a:pt x="186" y="1536"/>
                </a:lnTo>
                <a:lnTo>
                  <a:pt x="164" y="1490"/>
                </a:lnTo>
                <a:lnTo>
                  <a:pt x="144" y="1442"/>
                </a:lnTo>
                <a:lnTo>
                  <a:pt x="128" y="1394"/>
                </a:lnTo>
                <a:lnTo>
                  <a:pt x="116" y="1346"/>
                </a:lnTo>
                <a:lnTo>
                  <a:pt x="106" y="1298"/>
                </a:lnTo>
                <a:lnTo>
                  <a:pt x="98" y="1250"/>
                </a:lnTo>
                <a:lnTo>
                  <a:pt x="94" y="1204"/>
                </a:lnTo>
                <a:lnTo>
                  <a:pt x="94" y="1204"/>
                </a:lnTo>
                <a:lnTo>
                  <a:pt x="92" y="1156"/>
                </a:lnTo>
                <a:lnTo>
                  <a:pt x="94" y="1110"/>
                </a:lnTo>
                <a:lnTo>
                  <a:pt x="98" y="1066"/>
                </a:lnTo>
                <a:lnTo>
                  <a:pt x="104" y="1020"/>
                </a:lnTo>
                <a:lnTo>
                  <a:pt x="104" y="1020"/>
                </a:lnTo>
                <a:lnTo>
                  <a:pt x="114" y="978"/>
                </a:lnTo>
                <a:lnTo>
                  <a:pt x="124" y="936"/>
                </a:lnTo>
                <a:lnTo>
                  <a:pt x="124" y="936"/>
                </a:lnTo>
                <a:lnTo>
                  <a:pt x="138" y="894"/>
                </a:lnTo>
                <a:lnTo>
                  <a:pt x="138" y="894"/>
                </a:lnTo>
                <a:lnTo>
                  <a:pt x="154" y="856"/>
                </a:lnTo>
                <a:lnTo>
                  <a:pt x="154" y="856"/>
                </a:lnTo>
                <a:lnTo>
                  <a:pt x="154" y="856"/>
                </a:lnTo>
                <a:lnTo>
                  <a:pt x="154" y="858"/>
                </a:lnTo>
                <a:lnTo>
                  <a:pt x="154" y="864"/>
                </a:lnTo>
                <a:lnTo>
                  <a:pt x="154" y="868"/>
                </a:lnTo>
                <a:lnTo>
                  <a:pt x="154" y="870"/>
                </a:lnTo>
                <a:lnTo>
                  <a:pt x="156" y="870"/>
                </a:lnTo>
                <a:lnTo>
                  <a:pt x="156" y="870"/>
                </a:lnTo>
                <a:lnTo>
                  <a:pt x="160" y="862"/>
                </a:lnTo>
                <a:lnTo>
                  <a:pt x="164" y="854"/>
                </a:lnTo>
                <a:lnTo>
                  <a:pt x="164" y="854"/>
                </a:lnTo>
                <a:lnTo>
                  <a:pt x="160" y="864"/>
                </a:lnTo>
                <a:lnTo>
                  <a:pt x="160" y="868"/>
                </a:lnTo>
                <a:lnTo>
                  <a:pt x="160" y="868"/>
                </a:lnTo>
                <a:lnTo>
                  <a:pt x="160" y="868"/>
                </a:lnTo>
                <a:lnTo>
                  <a:pt x="160" y="868"/>
                </a:lnTo>
                <a:lnTo>
                  <a:pt x="166" y="856"/>
                </a:lnTo>
                <a:lnTo>
                  <a:pt x="166" y="856"/>
                </a:lnTo>
                <a:lnTo>
                  <a:pt x="166" y="856"/>
                </a:lnTo>
                <a:lnTo>
                  <a:pt x="168" y="858"/>
                </a:lnTo>
                <a:lnTo>
                  <a:pt x="168" y="860"/>
                </a:lnTo>
                <a:lnTo>
                  <a:pt x="170" y="858"/>
                </a:lnTo>
                <a:lnTo>
                  <a:pt x="170" y="858"/>
                </a:lnTo>
                <a:lnTo>
                  <a:pt x="178" y="840"/>
                </a:lnTo>
                <a:lnTo>
                  <a:pt x="184" y="832"/>
                </a:lnTo>
                <a:lnTo>
                  <a:pt x="184" y="832"/>
                </a:lnTo>
                <a:lnTo>
                  <a:pt x="184" y="836"/>
                </a:lnTo>
                <a:lnTo>
                  <a:pt x="184" y="836"/>
                </a:lnTo>
                <a:lnTo>
                  <a:pt x="178" y="846"/>
                </a:lnTo>
                <a:lnTo>
                  <a:pt x="178" y="846"/>
                </a:lnTo>
                <a:lnTo>
                  <a:pt x="182" y="842"/>
                </a:lnTo>
                <a:lnTo>
                  <a:pt x="186" y="832"/>
                </a:lnTo>
                <a:lnTo>
                  <a:pt x="192" y="822"/>
                </a:lnTo>
                <a:lnTo>
                  <a:pt x="194" y="816"/>
                </a:lnTo>
                <a:lnTo>
                  <a:pt x="194" y="816"/>
                </a:lnTo>
                <a:lnTo>
                  <a:pt x="196" y="820"/>
                </a:lnTo>
                <a:lnTo>
                  <a:pt x="198" y="820"/>
                </a:lnTo>
                <a:lnTo>
                  <a:pt x="200" y="818"/>
                </a:lnTo>
                <a:lnTo>
                  <a:pt x="200" y="818"/>
                </a:lnTo>
                <a:lnTo>
                  <a:pt x="224" y="772"/>
                </a:lnTo>
                <a:lnTo>
                  <a:pt x="254" y="724"/>
                </a:lnTo>
                <a:lnTo>
                  <a:pt x="288" y="672"/>
                </a:lnTo>
                <a:lnTo>
                  <a:pt x="328" y="622"/>
                </a:lnTo>
                <a:lnTo>
                  <a:pt x="328" y="622"/>
                </a:lnTo>
                <a:lnTo>
                  <a:pt x="372" y="572"/>
                </a:lnTo>
                <a:lnTo>
                  <a:pt x="420" y="524"/>
                </a:lnTo>
                <a:lnTo>
                  <a:pt x="470" y="478"/>
                </a:lnTo>
                <a:lnTo>
                  <a:pt x="522" y="438"/>
                </a:lnTo>
                <a:lnTo>
                  <a:pt x="522" y="438"/>
                </a:lnTo>
                <a:lnTo>
                  <a:pt x="540" y="426"/>
                </a:lnTo>
                <a:lnTo>
                  <a:pt x="540" y="426"/>
                </a:lnTo>
                <a:lnTo>
                  <a:pt x="582" y="396"/>
                </a:lnTo>
                <a:lnTo>
                  <a:pt x="624" y="368"/>
                </a:lnTo>
                <a:lnTo>
                  <a:pt x="666" y="344"/>
                </a:lnTo>
                <a:lnTo>
                  <a:pt x="710" y="320"/>
                </a:lnTo>
                <a:lnTo>
                  <a:pt x="710" y="320"/>
                </a:lnTo>
                <a:lnTo>
                  <a:pt x="756" y="298"/>
                </a:lnTo>
                <a:lnTo>
                  <a:pt x="800" y="278"/>
                </a:lnTo>
                <a:lnTo>
                  <a:pt x="846" y="258"/>
                </a:lnTo>
                <a:lnTo>
                  <a:pt x="890" y="242"/>
                </a:lnTo>
                <a:lnTo>
                  <a:pt x="890" y="242"/>
                </a:lnTo>
                <a:lnTo>
                  <a:pt x="936" y="226"/>
                </a:lnTo>
                <a:lnTo>
                  <a:pt x="982" y="212"/>
                </a:lnTo>
                <a:lnTo>
                  <a:pt x="1030" y="198"/>
                </a:lnTo>
                <a:lnTo>
                  <a:pt x="1076" y="186"/>
                </a:lnTo>
                <a:lnTo>
                  <a:pt x="1076" y="186"/>
                </a:lnTo>
                <a:lnTo>
                  <a:pt x="1122" y="176"/>
                </a:lnTo>
                <a:lnTo>
                  <a:pt x="1170" y="168"/>
                </a:lnTo>
                <a:lnTo>
                  <a:pt x="1264" y="154"/>
                </a:lnTo>
                <a:lnTo>
                  <a:pt x="1264" y="154"/>
                </a:lnTo>
                <a:lnTo>
                  <a:pt x="1358" y="146"/>
                </a:lnTo>
                <a:lnTo>
                  <a:pt x="1406" y="144"/>
                </a:lnTo>
                <a:lnTo>
                  <a:pt x="1454" y="144"/>
                </a:lnTo>
                <a:lnTo>
                  <a:pt x="1500" y="144"/>
                </a:lnTo>
                <a:lnTo>
                  <a:pt x="1548" y="146"/>
                </a:lnTo>
                <a:lnTo>
                  <a:pt x="1596" y="148"/>
                </a:lnTo>
                <a:lnTo>
                  <a:pt x="1644" y="152"/>
                </a:lnTo>
                <a:lnTo>
                  <a:pt x="1644" y="152"/>
                </a:lnTo>
                <a:lnTo>
                  <a:pt x="1690" y="158"/>
                </a:lnTo>
                <a:lnTo>
                  <a:pt x="1738" y="164"/>
                </a:lnTo>
                <a:lnTo>
                  <a:pt x="1738" y="164"/>
                </a:lnTo>
                <a:lnTo>
                  <a:pt x="1786" y="174"/>
                </a:lnTo>
                <a:lnTo>
                  <a:pt x="1832" y="182"/>
                </a:lnTo>
                <a:lnTo>
                  <a:pt x="1832" y="182"/>
                </a:lnTo>
                <a:lnTo>
                  <a:pt x="1880" y="194"/>
                </a:lnTo>
                <a:lnTo>
                  <a:pt x="1928" y="206"/>
                </a:lnTo>
                <a:lnTo>
                  <a:pt x="1928" y="206"/>
                </a:lnTo>
                <a:lnTo>
                  <a:pt x="1974" y="220"/>
                </a:lnTo>
                <a:lnTo>
                  <a:pt x="2020" y="236"/>
                </a:lnTo>
                <a:lnTo>
                  <a:pt x="2020" y="236"/>
                </a:lnTo>
                <a:lnTo>
                  <a:pt x="2068" y="254"/>
                </a:lnTo>
                <a:lnTo>
                  <a:pt x="2116" y="274"/>
                </a:lnTo>
                <a:lnTo>
                  <a:pt x="2164" y="294"/>
                </a:lnTo>
                <a:lnTo>
                  <a:pt x="2210" y="318"/>
                </a:lnTo>
                <a:lnTo>
                  <a:pt x="2210" y="318"/>
                </a:lnTo>
                <a:lnTo>
                  <a:pt x="2256" y="342"/>
                </a:lnTo>
                <a:lnTo>
                  <a:pt x="2302" y="368"/>
                </a:lnTo>
                <a:lnTo>
                  <a:pt x="2346" y="396"/>
                </a:lnTo>
                <a:lnTo>
                  <a:pt x="2388" y="426"/>
                </a:lnTo>
                <a:lnTo>
                  <a:pt x="2388" y="426"/>
                </a:lnTo>
                <a:lnTo>
                  <a:pt x="2430" y="458"/>
                </a:lnTo>
                <a:lnTo>
                  <a:pt x="2470" y="490"/>
                </a:lnTo>
                <a:lnTo>
                  <a:pt x="2508" y="526"/>
                </a:lnTo>
                <a:lnTo>
                  <a:pt x="2544" y="562"/>
                </a:lnTo>
                <a:lnTo>
                  <a:pt x="2580" y="598"/>
                </a:lnTo>
                <a:lnTo>
                  <a:pt x="2612" y="638"/>
                </a:lnTo>
                <a:lnTo>
                  <a:pt x="2642" y="678"/>
                </a:lnTo>
                <a:lnTo>
                  <a:pt x="2670" y="718"/>
                </a:lnTo>
                <a:lnTo>
                  <a:pt x="2670" y="718"/>
                </a:lnTo>
                <a:lnTo>
                  <a:pt x="2682" y="736"/>
                </a:lnTo>
                <a:lnTo>
                  <a:pt x="2682" y="736"/>
                </a:lnTo>
                <a:lnTo>
                  <a:pt x="2706" y="776"/>
                </a:lnTo>
                <a:lnTo>
                  <a:pt x="2728" y="820"/>
                </a:lnTo>
                <a:lnTo>
                  <a:pt x="2748" y="866"/>
                </a:lnTo>
                <a:lnTo>
                  <a:pt x="2766" y="912"/>
                </a:lnTo>
                <a:lnTo>
                  <a:pt x="2766" y="912"/>
                </a:lnTo>
                <a:lnTo>
                  <a:pt x="2780" y="960"/>
                </a:lnTo>
                <a:lnTo>
                  <a:pt x="2792" y="1006"/>
                </a:lnTo>
                <a:lnTo>
                  <a:pt x="2800" y="1048"/>
                </a:lnTo>
                <a:lnTo>
                  <a:pt x="2806" y="1088"/>
                </a:lnTo>
                <a:lnTo>
                  <a:pt x="2806" y="1088"/>
                </a:lnTo>
                <a:lnTo>
                  <a:pt x="2804" y="1070"/>
                </a:lnTo>
                <a:lnTo>
                  <a:pt x="2804" y="1054"/>
                </a:lnTo>
                <a:lnTo>
                  <a:pt x="2804" y="1054"/>
                </a:lnTo>
                <a:lnTo>
                  <a:pt x="2808" y="1084"/>
                </a:lnTo>
                <a:lnTo>
                  <a:pt x="2808" y="1084"/>
                </a:lnTo>
                <a:lnTo>
                  <a:pt x="2810" y="1106"/>
                </a:lnTo>
                <a:lnTo>
                  <a:pt x="2810" y="1106"/>
                </a:lnTo>
                <a:lnTo>
                  <a:pt x="2814" y="1148"/>
                </a:lnTo>
                <a:lnTo>
                  <a:pt x="2814" y="1148"/>
                </a:lnTo>
                <a:lnTo>
                  <a:pt x="2812" y="1096"/>
                </a:lnTo>
                <a:lnTo>
                  <a:pt x="2812" y="1096"/>
                </a:lnTo>
                <a:lnTo>
                  <a:pt x="2816" y="1116"/>
                </a:lnTo>
                <a:lnTo>
                  <a:pt x="2818" y="1122"/>
                </a:lnTo>
                <a:lnTo>
                  <a:pt x="2820" y="1126"/>
                </a:lnTo>
                <a:lnTo>
                  <a:pt x="2820" y="1126"/>
                </a:lnTo>
                <a:lnTo>
                  <a:pt x="2820" y="1098"/>
                </a:lnTo>
                <a:lnTo>
                  <a:pt x="2820" y="1098"/>
                </a:lnTo>
                <a:lnTo>
                  <a:pt x="2818" y="1070"/>
                </a:lnTo>
                <a:lnTo>
                  <a:pt x="2818" y="1070"/>
                </a:lnTo>
                <a:lnTo>
                  <a:pt x="2820" y="1078"/>
                </a:lnTo>
                <a:lnTo>
                  <a:pt x="2820" y="1074"/>
                </a:lnTo>
                <a:lnTo>
                  <a:pt x="2822" y="1058"/>
                </a:lnTo>
                <a:lnTo>
                  <a:pt x="2822" y="1058"/>
                </a:lnTo>
                <a:lnTo>
                  <a:pt x="2824" y="1074"/>
                </a:lnTo>
                <a:lnTo>
                  <a:pt x="2826" y="1082"/>
                </a:lnTo>
                <a:lnTo>
                  <a:pt x="2826" y="1082"/>
                </a:lnTo>
                <a:lnTo>
                  <a:pt x="2822" y="1048"/>
                </a:lnTo>
                <a:lnTo>
                  <a:pt x="2822" y="1048"/>
                </a:lnTo>
                <a:lnTo>
                  <a:pt x="2818" y="1012"/>
                </a:lnTo>
                <a:lnTo>
                  <a:pt x="2818" y="1012"/>
                </a:lnTo>
                <a:lnTo>
                  <a:pt x="2814" y="978"/>
                </a:lnTo>
                <a:lnTo>
                  <a:pt x="2808" y="948"/>
                </a:lnTo>
                <a:lnTo>
                  <a:pt x="2808" y="948"/>
                </a:lnTo>
                <a:lnTo>
                  <a:pt x="2824" y="1008"/>
                </a:lnTo>
                <a:lnTo>
                  <a:pt x="2830" y="1030"/>
                </a:lnTo>
                <a:lnTo>
                  <a:pt x="2838" y="1046"/>
                </a:lnTo>
                <a:lnTo>
                  <a:pt x="2838" y="1046"/>
                </a:lnTo>
                <a:lnTo>
                  <a:pt x="2842" y="1040"/>
                </a:lnTo>
                <a:lnTo>
                  <a:pt x="2846" y="1036"/>
                </a:lnTo>
                <a:lnTo>
                  <a:pt x="2846" y="1036"/>
                </a:lnTo>
                <a:lnTo>
                  <a:pt x="2850" y="1040"/>
                </a:lnTo>
                <a:lnTo>
                  <a:pt x="2856" y="1048"/>
                </a:lnTo>
                <a:lnTo>
                  <a:pt x="2856" y="1048"/>
                </a:lnTo>
                <a:lnTo>
                  <a:pt x="2856" y="1028"/>
                </a:lnTo>
                <a:lnTo>
                  <a:pt x="2856" y="1028"/>
                </a:lnTo>
                <a:lnTo>
                  <a:pt x="2856" y="1026"/>
                </a:lnTo>
                <a:lnTo>
                  <a:pt x="2856" y="1026"/>
                </a:lnTo>
                <a:lnTo>
                  <a:pt x="2862" y="1082"/>
                </a:lnTo>
                <a:lnTo>
                  <a:pt x="2864" y="1136"/>
                </a:lnTo>
                <a:lnTo>
                  <a:pt x="2864" y="1136"/>
                </a:lnTo>
                <a:lnTo>
                  <a:pt x="2864" y="1170"/>
                </a:lnTo>
                <a:lnTo>
                  <a:pt x="2864" y="1170"/>
                </a:lnTo>
                <a:lnTo>
                  <a:pt x="2862" y="1170"/>
                </a:lnTo>
                <a:lnTo>
                  <a:pt x="2862" y="1170"/>
                </a:lnTo>
                <a:lnTo>
                  <a:pt x="2860" y="1182"/>
                </a:lnTo>
                <a:lnTo>
                  <a:pt x="2858" y="1188"/>
                </a:lnTo>
                <a:lnTo>
                  <a:pt x="2856" y="1192"/>
                </a:lnTo>
                <a:lnTo>
                  <a:pt x="2854" y="1198"/>
                </a:lnTo>
                <a:lnTo>
                  <a:pt x="2854" y="1198"/>
                </a:lnTo>
                <a:lnTo>
                  <a:pt x="2846" y="1240"/>
                </a:lnTo>
                <a:lnTo>
                  <a:pt x="2834" y="1304"/>
                </a:lnTo>
                <a:lnTo>
                  <a:pt x="2834" y="1304"/>
                </a:lnTo>
                <a:lnTo>
                  <a:pt x="2826" y="1340"/>
                </a:lnTo>
                <a:lnTo>
                  <a:pt x="2820" y="1358"/>
                </a:lnTo>
                <a:lnTo>
                  <a:pt x="2820" y="1358"/>
                </a:lnTo>
                <a:lnTo>
                  <a:pt x="2816" y="1376"/>
                </a:lnTo>
                <a:lnTo>
                  <a:pt x="2816" y="1376"/>
                </a:lnTo>
                <a:lnTo>
                  <a:pt x="2804" y="1410"/>
                </a:lnTo>
                <a:lnTo>
                  <a:pt x="2804" y="1410"/>
                </a:lnTo>
                <a:lnTo>
                  <a:pt x="2792" y="1442"/>
                </a:lnTo>
                <a:lnTo>
                  <a:pt x="2792" y="1442"/>
                </a:lnTo>
                <a:lnTo>
                  <a:pt x="2776" y="1480"/>
                </a:lnTo>
                <a:lnTo>
                  <a:pt x="2760" y="1518"/>
                </a:lnTo>
                <a:lnTo>
                  <a:pt x="2740" y="1554"/>
                </a:lnTo>
                <a:lnTo>
                  <a:pt x="2720" y="1590"/>
                </a:lnTo>
                <a:lnTo>
                  <a:pt x="2720" y="1590"/>
                </a:lnTo>
                <a:lnTo>
                  <a:pt x="2698" y="1624"/>
                </a:lnTo>
                <a:lnTo>
                  <a:pt x="2676" y="1656"/>
                </a:lnTo>
                <a:lnTo>
                  <a:pt x="2652" y="1686"/>
                </a:lnTo>
                <a:lnTo>
                  <a:pt x="2626" y="1716"/>
                </a:lnTo>
                <a:lnTo>
                  <a:pt x="2626" y="1716"/>
                </a:lnTo>
                <a:lnTo>
                  <a:pt x="2602" y="1744"/>
                </a:lnTo>
                <a:lnTo>
                  <a:pt x="2576" y="1772"/>
                </a:lnTo>
                <a:lnTo>
                  <a:pt x="2550" y="1796"/>
                </a:lnTo>
                <a:lnTo>
                  <a:pt x="2522" y="1822"/>
                </a:lnTo>
                <a:lnTo>
                  <a:pt x="2468" y="1866"/>
                </a:lnTo>
                <a:lnTo>
                  <a:pt x="2412" y="1906"/>
                </a:lnTo>
                <a:lnTo>
                  <a:pt x="2412" y="1906"/>
                </a:lnTo>
                <a:lnTo>
                  <a:pt x="2412" y="1904"/>
                </a:lnTo>
                <a:lnTo>
                  <a:pt x="2414" y="1900"/>
                </a:lnTo>
                <a:lnTo>
                  <a:pt x="2416" y="1896"/>
                </a:lnTo>
                <a:lnTo>
                  <a:pt x="2416" y="1894"/>
                </a:lnTo>
                <a:lnTo>
                  <a:pt x="2416" y="1894"/>
                </a:lnTo>
                <a:lnTo>
                  <a:pt x="2410" y="1898"/>
                </a:lnTo>
                <a:lnTo>
                  <a:pt x="2404" y="1902"/>
                </a:lnTo>
                <a:lnTo>
                  <a:pt x="2404" y="1902"/>
                </a:lnTo>
                <a:lnTo>
                  <a:pt x="2410" y="1896"/>
                </a:lnTo>
                <a:lnTo>
                  <a:pt x="2412" y="1894"/>
                </a:lnTo>
                <a:lnTo>
                  <a:pt x="2410" y="1892"/>
                </a:lnTo>
                <a:lnTo>
                  <a:pt x="2410" y="1892"/>
                </a:lnTo>
                <a:lnTo>
                  <a:pt x="2402" y="1898"/>
                </a:lnTo>
                <a:lnTo>
                  <a:pt x="2402" y="1898"/>
                </a:lnTo>
                <a:lnTo>
                  <a:pt x="2402" y="1898"/>
                </a:lnTo>
                <a:lnTo>
                  <a:pt x="2402" y="1896"/>
                </a:lnTo>
                <a:lnTo>
                  <a:pt x="2402" y="1896"/>
                </a:lnTo>
                <a:lnTo>
                  <a:pt x="2400" y="1896"/>
                </a:lnTo>
                <a:lnTo>
                  <a:pt x="2400" y="1896"/>
                </a:lnTo>
                <a:lnTo>
                  <a:pt x="2386" y="1904"/>
                </a:lnTo>
                <a:lnTo>
                  <a:pt x="2378" y="1906"/>
                </a:lnTo>
                <a:lnTo>
                  <a:pt x="2378" y="1906"/>
                </a:lnTo>
                <a:lnTo>
                  <a:pt x="2380" y="1904"/>
                </a:lnTo>
                <a:lnTo>
                  <a:pt x="2380" y="1904"/>
                </a:lnTo>
                <a:lnTo>
                  <a:pt x="2388" y="1898"/>
                </a:lnTo>
                <a:lnTo>
                  <a:pt x="2388" y="1898"/>
                </a:lnTo>
                <a:lnTo>
                  <a:pt x="2384" y="1900"/>
                </a:lnTo>
                <a:lnTo>
                  <a:pt x="2376" y="1904"/>
                </a:lnTo>
                <a:lnTo>
                  <a:pt x="2376" y="1904"/>
                </a:lnTo>
                <a:lnTo>
                  <a:pt x="2368" y="1910"/>
                </a:lnTo>
                <a:lnTo>
                  <a:pt x="2364" y="1912"/>
                </a:lnTo>
                <a:lnTo>
                  <a:pt x="2364" y="1912"/>
                </a:lnTo>
                <a:lnTo>
                  <a:pt x="2364" y="1908"/>
                </a:lnTo>
                <a:lnTo>
                  <a:pt x="2364" y="1908"/>
                </a:lnTo>
                <a:lnTo>
                  <a:pt x="2360" y="1908"/>
                </a:lnTo>
                <a:lnTo>
                  <a:pt x="2360" y="1908"/>
                </a:lnTo>
                <a:lnTo>
                  <a:pt x="2282" y="1952"/>
                </a:lnTo>
                <a:lnTo>
                  <a:pt x="2238" y="1976"/>
                </a:lnTo>
                <a:lnTo>
                  <a:pt x="2190" y="2000"/>
                </a:lnTo>
                <a:lnTo>
                  <a:pt x="2190" y="2000"/>
                </a:lnTo>
                <a:lnTo>
                  <a:pt x="2142" y="2022"/>
                </a:lnTo>
                <a:lnTo>
                  <a:pt x="2090" y="2042"/>
                </a:lnTo>
                <a:lnTo>
                  <a:pt x="2040" y="2062"/>
                </a:lnTo>
                <a:lnTo>
                  <a:pt x="1988" y="2078"/>
                </a:lnTo>
                <a:lnTo>
                  <a:pt x="1988" y="2078"/>
                </a:lnTo>
                <a:lnTo>
                  <a:pt x="1970" y="2084"/>
                </a:lnTo>
                <a:lnTo>
                  <a:pt x="1970" y="2084"/>
                </a:lnTo>
                <a:lnTo>
                  <a:pt x="1892" y="2104"/>
                </a:lnTo>
                <a:lnTo>
                  <a:pt x="1812" y="2122"/>
                </a:lnTo>
                <a:lnTo>
                  <a:pt x="1734" y="2136"/>
                </a:lnTo>
                <a:lnTo>
                  <a:pt x="1656" y="2146"/>
                </a:lnTo>
                <a:lnTo>
                  <a:pt x="1656" y="21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26039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50A1-E26E-4913-8356-4A5C391A9B23}"/>
              </a:ext>
            </a:extLst>
          </p:cNvPr>
          <p:cNvSpPr>
            <a:spLocks noGrp="1"/>
          </p:cNvSpPr>
          <p:nvPr>
            <p:ph type="title"/>
          </p:nvPr>
        </p:nvSpPr>
        <p:spPr/>
        <p:txBody>
          <a:bodyPr>
            <a:normAutofit/>
          </a:bodyPr>
          <a:lstStyle/>
          <a:p>
            <a:r>
              <a:rPr lang="en-GB" sz="2400" i="1" dirty="0">
                <a:solidFill>
                  <a:schemeClr val="bg1"/>
                </a:solidFill>
              </a:rPr>
              <a:t>Next steps</a:t>
            </a:r>
          </a:p>
        </p:txBody>
      </p:sp>
      <p:sp>
        <p:nvSpPr>
          <p:cNvPr id="3" name="Content Placeholder 2">
            <a:extLst>
              <a:ext uri="{FF2B5EF4-FFF2-40B4-BE49-F238E27FC236}">
                <a16:creationId xmlns:a16="http://schemas.microsoft.com/office/drawing/2014/main" id="{1C766071-C239-4B20-BD49-0CA7EE2209B1}"/>
              </a:ext>
            </a:extLst>
          </p:cNvPr>
          <p:cNvSpPr>
            <a:spLocks noGrp="1"/>
          </p:cNvSpPr>
          <p:nvPr>
            <p:ph idx="1"/>
          </p:nvPr>
        </p:nvSpPr>
        <p:spPr/>
        <p:txBody>
          <a:bodyPr>
            <a:normAutofit fontScale="77500" lnSpcReduction="20000"/>
          </a:bodyPr>
          <a:lstStyle/>
          <a:p>
            <a:r>
              <a:rPr lang="en-GB" dirty="0">
                <a:solidFill>
                  <a:schemeClr val="bg1"/>
                </a:solidFill>
              </a:rPr>
              <a:t>Recordings of the Q&amp;A sessions will be uploaded to SEMK consultation page in due course.</a:t>
            </a:r>
          </a:p>
          <a:p>
            <a:r>
              <a:rPr lang="en-GB" dirty="0">
                <a:solidFill>
                  <a:schemeClr val="bg1"/>
                </a:solidFill>
              </a:rPr>
              <a:t>All comments on the SPD must be received before 5.00pm on April 19 2021.</a:t>
            </a:r>
          </a:p>
          <a:p>
            <a:r>
              <a:rPr lang="en-GB" dirty="0">
                <a:solidFill>
                  <a:schemeClr val="bg1"/>
                </a:solidFill>
              </a:rPr>
              <a:t>Consultation webpage:  </a:t>
            </a:r>
            <a:r>
              <a:rPr lang="en-GB" dirty="0">
                <a:solidFill>
                  <a:schemeClr val="tx2"/>
                </a:solidFill>
                <a:hlinkClick r:id="rId2">
                  <a:extLst>
                    <a:ext uri="{A12FA001-AC4F-418D-AE19-62706E023703}">
                      <ahyp:hlinkClr xmlns:ahyp="http://schemas.microsoft.com/office/drawing/2018/hyperlinkcolor" val="tx"/>
                    </a:ext>
                  </a:extLst>
                </a:hlinkClick>
              </a:rPr>
              <a:t>https://www.milton-keynes.gov.uk/planning-and-building/planning-policy/south-east-milton-keynes-strategic-urban-extension</a:t>
            </a:r>
            <a:r>
              <a:rPr lang="en-GB" dirty="0">
                <a:solidFill>
                  <a:schemeClr val="tx2"/>
                </a:solidFill>
              </a:rPr>
              <a:t> </a:t>
            </a:r>
            <a:endParaRPr lang="en-GB" dirty="0">
              <a:solidFill>
                <a:schemeClr val="bg1"/>
              </a:solidFill>
            </a:endParaRPr>
          </a:p>
          <a:p>
            <a:r>
              <a:rPr lang="en-GB" dirty="0">
                <a:solidFill>
                  <a:schemeClr val="bg1"/>
                </a:solidFill>
              </a:rPr>
              <a:t>Contact details: SEMK@milton-keynes.gov.uk or by telephone on 01908 691691.</a:t>
            </a:r>
          </a:p>
        </p:txBody>
      </p:sp>
    </p:spTree>
    <p:extLst>
      <p:ext uri="{BB962C8B-B14F-4D97-AF65-F5344CB8AC3E}">
        <p14:creationId xmlns:p14="http://schemas.microsoft.com/office/powerpoint/2010/main" val="31865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a:off x="4499993" y="199687"/>
            <a:ext cx="4248472" cy="4748328"/>
            <a:chOff x="204" y="682"/>
            <a:chExt cx="1315" cy="1732"/>
          </a:xfrm>
        </p:grpSpPr>
        <p:sp>
          <p:nvSpPr>
            <p:cNvPr id="13" name="AutoShape 3"/>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5"/>
            <p:cNvSpPr>
              <a:spLocks/>
            </p:cNvSpPr>
            <p:nvPr/>
          </p:nvSpPr>
          <p:spPr bwMode="auto">
            <a:xfrm>
              <a:off x="204" y="682"/>
              <a:ext cx="1315" cy="1732"/>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0" name="Group 8"/>
          <p:cNvGrpSpPr>
            <a:grpSpLocks noChangeAspect="1"/>
          </p:cNvGrpSpPr>
          <p:nvPr/>
        </p:nvGrpSpPr>
        <p:grpSpPr bwMode="auto">
          <a:xfrm>
            <a:off x="107504" y="195486"/>
            <a:ext cx="3740722" cy="693184"/>
            <a:chOff x="1190" y="1833"/>
            <a:chExt cx="4136" cy="330"/>
          </a:xfrm>
        </p:grpSpPr>
        <p:sp>
          <p:nvSpPr>
            <p:cNvPr id="21"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3" name="TextBox 22"/>
          <p:cNvSpPr txBox="1"/>
          <p:nvPr/>
        </p:nvSpPr>
        <p:spPr>
          <a:xfrm>
            <a:off x="755576" y="186775"/>
            <a:ext cx="5112568" cy="584775"/>
          </a:xfrm>
          <a:prstGeom prst="rect">
            <a:avLst/>
          </a:prstGeom>
          <a:noFill/>
        </p:spPr>
        <p:txBody>
          <a:bodyPr wrap="square" rtlCol="0">
            <a:spAutoFit/>
          </a:bodyPr>
          <a:lstStyle/>
          <a:p>
            <a:r>
              <a:rPr lang="en-GB" sz="3200" b="1" dirty="0">
                <a:solidFill>
                  <a:srgbClr val="27AF41"/>
                </a:solidFill>
                <a:latin typeface="+mj-lt"/>
              </a:rPr>
              <a:t>About SEMK</a:t>
            </a:r>
          </a:p>
        </p:txBody>
      </p:sp>
      <p:sp>
        <p:nvSpPr>
          <p:cNvPr id="24" name="TextBox 23"/>
          <p:cNvSpPr txBox="1"/>
          <p:nvPr/>
        </p:nvSpPr>
        <p:spPr>
          <a:xfrm>
            <a:off x="395536" y="987574"/>
            <a:ext cx="4104456"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bg1"/>
                </a:solidFill>
              </a:rPr>
              <a:t>A Strategic Urban Extension on the South East Edge of Milton Keynes 200ha, 3000 homes </a:t>
            </a:r>
          </a:p>
          <a:p>
            <a:pPr marL="285750" indent="-285750">
              <a:buFont typeface="Arial" panose="020B0604020202020204" pitchFamily="34" charset="0"/>
              <a:buChar char="•"/>
            </a:pPr>
            <a:endParaRPr lang="en-GB" sz="2000" b="1" dirty="0">
              <a:solidFill>
                <a:schemeClr val="bg1"/>
              </a:solidFill>
            </a:endParaRPr>
          </a:p>
          <a:p>
            <a:pPr marL="285750" indent="-285750">
              <a:buFont typeface="Arial" panose="020B0604020202020204" pitchFamily="34" charset="0"/>
              <a:buChar char="•"/>
            </a:pPr>
            <a:r>
              <a:rPr lang="en-GB" sz="2000" dirty="0">
                <a:solidFill>
                  <a:schemeClr val="bg1"/>
                </a:solidFill>
              </a:rPr>
              <a:t>Two primary schools, one secondary, as well as necessary nursery and early years provision. </a:t>
            </a:r>
          </a:p>
          <a:p>
            <a:pPr marL="285750" indent="-285750">
              <a:buFont typeface="Arial" panose="020B0604020202020204" pitchFamily="34" charset="0"/>
              <a:buChar char="•"/>
            </a:pPr>
            <a:endParaRPr lang="en-GB" sz="2000" b="1" dirty="0">
              <a:solidFill>
                <a:schemeClr val="bg1"/>
              </a:solidFill>
            </a:endParaRPr>
          </a:p>
          <a:p>
            <a:pPr marL="285750" indent="-285750">
              <a:buFont typeface="Arial" panose="020B0604020202020204" pitchFamily="34" charset="0"/>
              <a:buChar char="•"/>
            </a:pPr>
            <a:r>
              <a:rPr lang="en-GB" sz="2000" dirty="0">
                <a:solidFill>
                  <a:schemeClr val="bg1"/>
                </a:solidFill>
              </a:rPr>
              <a:t>Local centres and other supporting infrastructure</a:t>
            </a:r>
          </a:p>
          <a:p>
            <a:pPr marL="285750" indent="-285750">
              <a:buFont typeface="Arial" panose="020B0604020202020204" pitchFamily="34" charset="0"/>
              <a:buChar char="•"/>
            </a:pPr>
            <a:endParaRPr lang="en-GB" sz="2000" b="1" dirty="0">
              <a:solidFill>
                <a:schemeClr val="bg1"/>
              </a:solidFill>
            </a:endParaRPr>
          </a:p>
        </p:txBody>
      </p:sp>
      <p:sp>
        <p:nvSpPr>
          <p:cNvPr id="15" name="Rectangle 14"/>
          <p:cNvSpPr/>
          <p:nvPr/>
        </p:nvSpPr>
        <p:spPr>
          <a:xfrm>
            <a:off x="4714963" y="342023"/>
            <a:ext cx="3672408" cy="400110"/>
          </a:xfrm>
          <a:prstGeom prst="rect">
            <a:avLst/>
          </a:prstGeom>
        </p:spPr>
        <p:txBody>
          <a:bodyPr wrap="square">
            <a:spAutoFit/>
          </a:bodyPr>
          <a:lstStyle/>
          <a:p>
            <a:r>
              <a:rPr lang="en-GB" sz="2000" dirty="0">
                <a:solidFill>
                  <a:srgbClr val="27AF41"/>
                </a:solidFill>
              </a:rPr>
              <a:t>Location Plan</a:t>
            </a:r>
          </a:p>
        </p:txBody>
      </p:sp>
      <p:pic>
        <p:nvPicPr>
          <p:cNvPr id="2" name="Picture 1">
            <a:extLst>
              <a:ext uri="{FF2B5EF4-FFF2-40B4-BE49-F238E27FC236}">
                <a16:creationId xmlns:a16="http://schemas.microsoft.com/office/drawing/2014/main" id="{2B36DF3F-B64B-40AD-99D8-0F08AEB6B8CD}"/>
              </a:ext>
            </a:extLst>
          </p:cNvPr>
          <p:cNvPicPr>
            <a:picLocks noChangeAspect="1"/>
          </p:cNvPicPr>
          <p:nvPr/>
        </p:nvPicPr>
        <p:blipFill>
          <a:blip r:embed="rId2"/>
          <a:stretch>
            <a:fillRect/>
          </a:stretch>
        </p:blipFill>
        <p:spPr>
          <a:xfrm>
            <a:off x="4714964" y="1015965"/>
            <a:ext cx="3672408" cy="3085512"/>
          </a:xfrm>
          <a:prstGeom prst="rect">
            <a:avLst/>
          </a:prstGeom>
        </p:spPr>
      </p:pic>
    </p:spTree>
    <p:extLst>
      <p:ext uri="{BB962C8B-B14F-4D97-AF65-F5344CB8AC3E}">
        <p14:creationId xmlns:p14="http://schemas.microsoft.com/office/powerpoint/2010/main" val="25983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5205206" y="474807"/>
            <a:ext cx="2736304" cy="646331"/>
          </a:xfrm>
          <a:prstGeom prst="rect">
            <a:avLst/>
          </a:prstGeom>
          <a:noFill/>
        </p:spPr>
        <p:txBody>
          <a:bodyPr wrap="square" rtlCol="0">
            <a:spAutoFit/>
          </a:bodyPr>
          <a:lstStyle/>
          <a:p>
            <a:pPr algn="ctr"/>
            <a:r>
              <a:rPr lang="en-GB" b="1" dirty="0">
                <a:solidFill>
                  <a:schemeClr val="bg1"/>
                </a:solidFill>
              </a:rPr>
              <a:t>Unitary council </a:t>
            </a:r>
            <a:br>
              <a:rPr lang="en-GB" b="1" dirty="0">
                <a:solidFill>
                  <a:schemeClr val="bg1"/>
                </a:solidFill>
              </a:rPr>
            </a:br>
            <a:r>
              <a:rPr lang="en-GB" b="1" dirty="0">
                <a:solidFill>
                  <a:schemeClr val="bg1"/>
                </a:solidFill>
              </a:rPr>
              <a:t>delivering 250+ services</a:t>
            </a:r>
          </a:p>
        </p:txBody>
      </p:sp>
      <p:sp>
        <p:nvSpPr>
          <p:cNvPr id="20" name="TextBox 19"/>
          <p:cNvSpPr txBox="1"/>
          <p:nvPr/>
        </p:nvSpPr>
        <p:spPr>
          <a:xfrm>
            <a:off x="4781550" y="3720370"/>
            <a:ext cx="3598481" cy="646331"/>
          </a:xfrm>
          <a:prstGeom prst="rect">
            <a:avLst/>
          </a:prstGeom>
          <a:noFill/>
        </p:spPr>
        <p:txBody>
          <a:bodyPr wrap="square" rtlCol="0">
            <a:spAutoFit/>
          </a:bodyPr>
          <a:lstStyle/>
          <a:p>
            <a:pPr algn="ctr"/>
            <a:r>
              <a:rPr lang="en-GB" b="1" dirty="0">
                <a:solidFill>
                  <a:schemeClr val="bg1"/>
                </a:solidFill>
              </a:rPr>
              <a:t>Robust financial position despite rising demand for services</a:t>
            </a:r>
          </a:p>
        </p:txBody>
      </p:sp>
      <p:grpSp>
        <p:nvGrpSpPr>
          <p:cNvPr id="23" name="Group 22"/>
          <p:cNvGrpSpPr/>
          <p:nvPr/>
        </p:nvGrpSpPr>
        <p:grpSpPr>
          <a:xfrm>
            <a:off x="5584212" y="2004398"/>
            <a:ext cx="2095076" cy="783376"/>
            <a:chOff x="6256338" y="2471738"/>
            <a:chExt cx="1095375" cy="409575"/>
          </a:xfrm>
        </p:grpSpPr>
        <p:sp>
          <p:nvSpPr>
            <p:cNvPr id="24" name="AutoShape 3"/>
            <p:cNvSpPr>
              <a:spLocks noChangeAspect="1" noChangeArrowheads="1" noTextEdit="1"/>
            </p:cNvSpPr>
            <p:nvPr/>
          </p:nvSpPr>
          <p:spPr bwMode="auto">
            <a:xfrm>
              <a:off x="6256338" y="2471738"/>
              <a:ext cx="1095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5"/>
            <p:cNvSpPr>
              <a:spLocks noEditPoints="1"/>
            </p:cNvSpPr>
            <p:nvPr/>
          </p:nvSpPr>
          <p:spPr bwMode="auto">
            <a:xfrm>
              <a:off x="6256338" y="2471738"/>
              <a:ext cx="1095375" cy="311150"/>
            </a:xfrm>
            <a:custGeom>
              <a:avLst/>
              <a:gdLst>
                <a:gd name="T0" fmla="*/ 0 w 690"/>
                <a:gd name="T1" fmla="*/ 196 h 196"/>
                <a:gd name="T2" fmla="*/ 0 w 690"/>
                <a:gd name="T3" fmla="*/ 176 h 196"/>
                <a:gd name="T4" fmla="*/ 326 w 690"/>
                <a:gd name="T5" fmla="*/ 0 h 196"/>
                <a:gd name="T6" fmla="*/ 328 w 690"/>
                <a:gd name="T7" fmla="*/ 0 h 196"/>
                <a:gd name="T8" fmla="*/ 690 w 690"/>
                <a:gd name="T9" fmla="*/ 158 h 196"/>
                <a:gd name="T10" fmla="*/ 690 w 690"/>
                <a:gd name="T11" fmla="*/ 184 h 196"/>
                <a:gd name="T12" fmla="*/ 328 w 690"/>
                <a:gd name="T13" fmla="*/ 56 h 196"/>
                <a:gd name="T14" fmla="*/ 0 w 690"/>
                <a:gd name="T15" fmla="*/ 196 h 196"/>
                <a:gd name="T16" fmla="*/ 4 w 690"/>
                <a:gd name="T17" fmla="*/ 178 h 196"/>
                <a:gd name="T18" fmla="*/ 4 w 690"/>
                <a:gd name="T19" fmla="*/ 190 h 196"/>
                <a:gd name="T20" fmla="*/ 326 w 690"/>
                <a:gd name="T21" fmla="*/ 52 h 196"/>
                <a:gd name="T22" fmla="*/ 328 w 690"/>
                <a:gd name="T23" fmla="*/ 52 h 196"/>
                <a:gd name="T24" fmla="*/ 688 w 690"/>
                <a:gd name="T25" fmla="*/ 180 h 196"/>
                <a:gd name="T26" fmla="*/ 688 w 690"/>
                <a:gd name="T27" fmla="*/ 160 h 196"/>
                <a:gd name="T28" fmla="*/ 328 w 690"/>
                <a:gd name="T29" fmla="*/ 2 h 196"/>
                <a:gd name="T30" fmla="*/ 4 w 690"/>
                <a:gd name="T31" fmla="*/ 17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0" h="196">
                  <a:moveTo>
                    <a:pt x="0" y="196"/>
                  </a:moveTo>
                  <a:lnTo>
                    <a:pt x="0" y="176"/>
                  </a:lnTo>
                  <a:lnTo>
                    <a:pt x="326" y="0"/>
                  </a:lnTo>
                  <a:lnTo>
                    <a:pt x="328" y="0"/>
                  </a:lnTo>
                  <a:lnTo>
                    <a:pt x="690" y="158"/>
                  </a:lnTo>
                  <a:lnTo>
                    <a:pt x="690" y="184"/>
                  </a:lnTo>
                  <a:lnTo>
                    <a:pt x="328" y="56"/>
                  </a:lnTo>
                  <a:lnTo>
                    <a:pt x="0" y="196"/>
                  </a:lnTo>
                  <a:close/>
                  <a:moveTo>
                    <a:pt x="4" y="178"/>
                  </a:moveTo>
                  <a:lnTo>
                    <a:pt x="4" y="190"/>
                  </a:lnTo>
                  <a:lnTo>
                    <a:pt x="326" y="52"/>
                  </a:lnTo>
                  <a:lnTo>
                    <a:pt x="328" y="52"/>
                  </a:lnTo>
                  <a:lnTo>
                    <a:pt x="688" y="180"/>
                  </a:lnTo>
                  <a:lnTo>
                    <a:pt x="688" y="160"/>
                  </a:lnTo>
                  <a:lnTo>
                    <a:pt x="328" y="2"/>
                  </a:lnTo>
                  <a:lnTo>
                    <a:pt x="4" y="178"/>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6"/>
            <p:cNvSpPr>
              <a:spLocks noEditPoints="1"/>
            </p:cNvSpPr>
            <p:nvPr/>
          </p:nvSpPr>
          <p:spPr bwMode="auto">
            <a:xfrm>
              <a:off x="6256338" y="2608263"/>
              <a:ext cx="1095375" cy="225425"/>
            </a:xfrm>
            <a:custGeom>
              <a:avLst/>
              <a:gdLst>
                <a:gd name="T0" fmla="*/ 0 w 690"/>
                <a:gd name="T1" fmla="*/ 142 h 142"/>
                <a:gd name="T2" fmla="*/ 0 w 690"/>
                <a:gd name="T3" fmla="*/ 120 h 142"/>
                <a:gd name="T4" fmla="*/ 2 w 690"/>
                <a:gd name="T5" fmla="*/ 120 h 142"/>
                <a:gd name="T6" fmla="*/ 326 w 690"/>
                <a:gd name="T7" fmla="*/ 0 h 142"/>
                <a:gd name="T8" fmla="*/ 690 w 690"/>
                <a:gd name="T9" fmla="*/ 106 h 142"/>
                <a:gd name="T10" fmla="*/ 690 w 690"/>
                <a:gd name="T11" fmla="*/ 122 h 142"/>
                <a:gd name="T12" fmla="*/ 688 w 690"/>
                <a:gd name="T13" fmla="*/ 122 h 142"/>
                <a:gd name="T14" fmla="*/ 328 w 690"/>
                <a:gd name="T15" fmla="*/ 50 h 142"/>
                <a:gd name="T16" fmla="*/ 0 w 690"/>
                <a:gd name="T17" fmla="*/ 142 h 142"/>
                <a:gd name="T18" fmla="*/ 4 w 690"/>
                <a:gd name="T19" fmla="*/ 122 h 142"/>
                <a:gd name="T20" fmla="*/ 4 w 690"/>
                <a:gd name="T21" fmla="*/ 138 h 142"/>
                <a:gd name="T22" fmla="*/ 326 w 690"/>
                <a:gd name="T23" fmla="*/ 46 h 142"/>
                <a:gd name="T24" fmla="*/ 328 w 690"/>
                <a:gd name="T25" fmla="*/ 46 h 142"/>
                <a:gd name="T26" fmla="*/ 688 w 690"/>
                <a:gd name="T27" fmla="*/ 118 h 142"/>
                <a:gd name="T28" fmla="*/ 688 w 690"/>
                <a:gd name="T29" fmla="*/ 108 h 142"/>
                <a:gd name="T30" fmla="*/ 328 w 690"/>
                <a:gd name="T31" fmla="*/ 4 h 142"/>
                <a:gd name="T32" fmla="*/ 4 w 690"/>
                <a:gd name="T33" fmla="*/ 12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142">
                  <a:moveTo>
                    <a:pt x="0" y="142"/>
                  </a:moveTo>
                  <a:lnTo>
                    <a:pt x="0" y="120"/>
                  </a:lnTo>
                  <a:lnTo>
                    <a:pt x="2" y="120"/>
                  </a:lnTo>
                  <a:lnTo>
                    <a:pt x="326" y="0"/>
                  </a:lnTo>
                  <a:lnTo>
                    <a:pt x="690" y="106"/>
                  </a:lnTo>
                  <a:lnTo>
                    <a:pt x="690" y="122"/>
                  </a:lnTo>
                  <a:lnTo>
                    <a:pt x="688" y="122"/>
                  </a:lnTo>
                  <a:lnTo>
                    <a:pt x="328" y="50"/>
                  </a:lnTo>
                  <a:lnTo>
                    <a:pt x="0" y="142"/>
                  </a:lnTo>
                  <a:close/>
                  <a:moveTo>
                    <a:pt x="4" y="122"/>
                  </a:moveTo>
                  <a:lnTo>
                    <a:pt x="4" y="138"/>
                  </a:lnTo>
                  <a:lnTo>
                    <a:pt x="326" y="46"/>
                  </a:lnTo>
                  <a:lnTo>
                    <a:pt x="328" y="46"/>
                  </a:lnTo>
                  <a:lnTo>
                    <a:pt x="688" y="118"/>
                  </a:lnTo>
                  <a:lnTo>
                    <a:pt x="688" y="108"/>
                  </a:lnTo>
                  <a:lnTo>
                    <a:pt x="328" y="4"/>
                  </a:lnTo>
                  <a:lnTo>
                    <a:pt x="4" y="122"/>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7"/>
            <p:cNvSpPr>
              <a:spLocks noEditPoints="1"/>
            </p:cNvSpPr>
            <p:nvPr/>
          </p:nvSpPr>
          <p:spPr bwMode="auto">
            <a:xfrm>
              <a:off x="6256338" y="2751138"/>
              <a:ext cx="1095375" cy="130175"/>
            </a:xfrm>
            <a:custGeom>
              <a:avLst/>
              <a:gdLst>
                <a:gd name="T0" fmla="*/ 0 w 690"/>
                <a:gd name="T1" fmla="*/ 82 h 82"/>
                <a:gd name="T2" fmla="*/ 0 w 690"/>
                <a:gd name="T3" fmla="*/ 60 h 82"/>
                <a:gd name="T4" fmla="*/ 326 w 690"/>
                <a:gd name="T5" fmla="*/ 0 h 82"/>
                <a:gd name="T6" fmla="*/ 328 w 690"/>
                <a:gd name="T7" fmla="*/ 0 h 82"/>
                <a:gd name="T8" fmla="*/ 690 w 690"/>
                <a:gd name="T9" fmla="*/ 48 h 82"/>
                <a:gd name="T10" fmla="*/ 690 w 690"/>
                <a:gd name="T11" fmla="*/ 62 h 82"/>
                <a:gd name="T12" fmla="*/ 690 w 690"/>
                <a:gd name="T13" fmla="*/ 62 h 82"/>
                <a:gd name="T14" fmla="*/ 328 w 690"/>
                <a:gd name="T15" fmla="*/ 46 h 82"/>
                <a:gd name="T16" fmla="*/ 0 w 690"/>
                <a:gd name="T17" fmla="*/ 82 h 82"/>
                <a:gd name="T18" fmla="*/ 4 w 690"/>
                <a:gd name="T19" fmla="*/ 62 h 82"/>
                <a:gd name="T20" fmla="*/ 4 w 690"/>
                <a:gd name="T21" fmla="*/ 78 h 82"/>
                <a:gd name="T22" fmla="*/ 326 w 690"/>
                <a:gd name="T23" fmla="*/ 42 h 82"/>
                <a:gd name="T24" fmla="*/ 328 w 690"/>
                <a:gd name="T25" fmla="*/ 42 h 82"/>
                <a:gd name="T26" fmla="*/ 688 w 690"/>
                <a:gd name="T27" fmla="*/ 60 h 82"/>
                <a:gd name="T28" fmla="*/ 688 w 690"/>
                <a:gd name="T29" fmla="*/ 52 h 82"/>
                <a:gd name="T30" fmla="*/ 326 w 690"/>
                <a:gd name="T31" fmla="*/ 2 h 82"/>
                <a:gd name="T32" fmla="*/ 4 w 690"/>
                <a:gd name="T33"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82">
                  <a:moveTo>
                    <a:pt x="0" y="82"/>
                  </a:moveTo>
                  <a:lnTo>
                    <a:pt x="0" y="60"/>
                  </a:lnTo>
                  <a:lnTo>
                    <a:pt x="326" y="0"/>
                  </a:lnTo>
                  <a:lnTo>
                    <a:pt x="328" y="0"/>
                  </a:lnTo>
                  <a:lnTo>
                    <a:pt x="690" y="48"/>
                  </a:lnTo>
                  <a:lnTo>
                    <a:pt x="690" y="62"/>
                  </a:lnTo>
                  <a:lnTo>
                    <a:pt x="690" y="62"/>
                  </a:lnTo>
                  <a:lnTo>
                    <a:pt x="328" y="46"/>
                  </a:lnTo>
                  <a:lnTo>
                    <a:pt x="0" y="82"/>
                  </a:lnTo>
                  <a:close/>
                  <a:moveTo>
                    <a:pt x="4" y="62"/>
                  </a:moveTo>
                  <a:lnTo>
                    <a:pt x="4" y="78"/>
                  </a:lnTo>
                  <a:lnTo>
                    <a:pt x="326" y="42"/>
                  </a:lnTo>
                  <a:lnTo>
                    <a:pt x="328" y="42"/>
                  </a:lnTo>
                  <a:lnTo>
                    <a:pt x="688" y="60"/>
                  </a:lnTo>
                  <a:lnTo>
                    <a:pt x="688" y="52"/>
                  </a:lnTo>
                  <a:lnTo>
                    <a:pt x="326" y="2"/>
                  </a:lnTo>
                  <a:lnTo>
                    <a:pt x="4" y="62"/>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p:nvSpPr>
        <p:spPr>
          <a:xfrm>
            <a:off x="4097965" y="2602140"/>
            <a:ext cx="1486247" cy="646331"/>
          </a:xfrm>
          <a:prstGeom prst="rect">
            <a:avLst/>
          </a:prstGeom>
          <a:noFill/>
        </p:spPr>
        <p:txBody>
          <a:bodyPr wrap="square" rtlCol="0">
            <a:spAutoFit/>
          </a:bodyPr>
          <a:lstStyle/>
          <a:p>
            <a:pPr algn="ctr"/>
            <a:r>
              <a:rPr lang="en-GB" b="1" dirty="0">
                <a:solidFill>
                  <a:schemeClr val="bg1"/>
                </a:solidFill>
              </a:rPr>
              <a:t>£730m budget</a:t>
            </a:r>
          </a:p>
        </p:txBody>
      </p:sp>
      <p:grpSp>
        <p:nvGrpSpPr>
          <p:cNvPr id="19" name="Group 4"/>
          <p:cNvGrpSpPr>
            <a:grpSpLocks noChangeAspect="1"/>
          </p:cNvGrpSpPr>
          <p:nvPr/>
        </p:nvGrpSpPr>
        <p:grpSpPr bwMode="auto">
          <a:xfrm rot="5400000">
            <a:off x="2449683" y="-1426611"/>
            <a:ext cx="5040559" cy="7996726"/>
            <a:chOff x="204" y="682"/>
            <a:chExt cx="1602" cy="1761"/>
          </a:xfrm>
        </p:grpSpPr>
        <p:sp>
          <p:nvSpPr>
            <p:cNvPr id="21" name="AutoShape 3"/>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p:cNvSpPr>
              <a:spLocks/>
            </p:cNvSpPr>
            <p:nvPr/>
          </p:nvSpPr>
          <p:spPr bwMode="auto">
            <a:xfrm>
              <a:off x="204" y="812"/>
              <a:ext cx="1602" cy="163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4" name="Picture 3">
            <a:extLst>
              <a:ext uri="{FF2B5EF4-FFF2-40B4-BE49-F238E27FC236}">
                <a16:creationId xmlns:a16="http://schemas.microsoft.com/office/drawing/2014/main" id="{2605A4C8-2AF3-4CF9-A1AC-0B3C07B55D30}"/>
              </a:ext>
            </a:extLst>
          </p:cNvPr>
          <p:cNvPicPr>
            <a:picLocks noChangeAspect="1"/>
          </p:cNvPicPr>
          <p:nvPr/>
        </p:nvPicPr>
        <p:blipFill>
          <a:blip r:embed="rId2"/>
          <a:stretch>
            <a:fillRect/>
          </a:stretch>
        </p:blipFill>
        <p:spPr>
          <a:xfrm>
            <a:off x="1760840" y="277889"/>
            <a:ext cx="5944501" cy="4406428"/>
          </a:xfrm>
          <a:prstGeom prst="rect">
            <a:avLst/>
          </a:prstGeom>
        </p:spPr>
      </p:pic>
    </p:spTree>
    <p:extLst>
      <p:ext uri="{BB962C8B-B14F-4D97-AF65-F5344CB8AC3E}">
        <p14:creationId xmlns:p14="http://schemas.microsoft.com/office/powerpoint/2010/main" val="309030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5205206" y="474807"/>
            <a:ext cx="2736304" cy="646331"/>
          </a:xfrm>
          <a:prstGeom prst="rect">
            <a:avLst/>
          </a:prstGeom>
          <a:noFill/>
        </p:spPr>
        <p:txBody>
          <a:bodyPr wrap="square" rtlCol="0">
            <a:spAutoFit/>
          </a:bodyPr>
          <a:lstStyle/>
          <a:p>
            <a:pPr algn="ctr"/>
            <a:r>
              <a:rPr lang="en-GB" b="1" dirty="0">
                <a:solidFill>
                  <a:schemeClr val="bg1"/>
                </a:solidFill>
              </a:rPr>
              <a:t>Unitary council </a:t>
            </a:r>
            <a:br>
              <a:rPr lang="en-GB" b="1" dirty="0">
                <a:solidFill>
                  <a:schemeClr val="bg1"/>
                </a:solidFill>
              </a:rPr>
            </a:br>
            <a:r>
              <a:rPr lang="en-GB" b="1" dirty="0">
                <a:solidFill>
                  <a:schemeClr val="bg1"/>
                </a:solidFill>
              </a:rPr>
              <a:t>delivering 250+ services</a:t>
            </a:r>
          </a:p>
        </p:txBody>
      </p:sp>
      <p:sp>
        <p:nvSpPr>
          <p:cNvPr id="20" name="TextBox 19"/>
          <p:cNvSpPr txBox="1"/>
          <p:nvPr/>
        </p:nvSpPr>
        <p:spPr>
          <a:xfrm>
            <a:off x="4781550" y="3720370"/>
            <a:ext cx="3598481" cy="646331"/>
          </a:xfrm>
          <a:prstGeom prst="rect">
            <a:avLst/>
          </a:prstGeom>
          <a:noFill/>
        </p:spPr>
        <p:txBody>
          <a:bodyPr wrap="square" rtlCol="0">
            <a:spAutoFit/>
          </a:bodyPr>
          <a:lstStyle/>
          <a:p>
            <a:pPr algn="ctr"/>
            <a:r>
              <a:rPr lang="en-GB" b="1" dirty="0">
                <a:solidFill>
                  <a:schemeClr val="bg1"/>
                </a:solidFill>
              </a:rPr>
              <a:t>Robust financial position despite rising demand for services</a:t>
            </a:r>
          </a:p>
        </p:txBody>
      </p:sp>
      <p:grpSp>
        <p:nvGrpSpPr>
          <p:cNvPr id="23" name="Group 22"/>
          <p:cNvGrpSpPr/>
          <p:nvPr/>
        </p:nvGrpSpPr>
        <p:grpSpPr>
          <a:xfrm>
            <a:off x="5584212" y="2004398"/>
            <a:ext cx="2095076" cy="783376"/>
            <a:chOff x="6256338" y="2471738"/>
            <a:chExt cx="1095375" cy="409575"/>
          </a:xfrm>
        </p:grpSpPr>
        <p:sp>
          <p:nvSpPr>
            <p:cNvPr id="24" name="AutoShape 3"/>
            <p:cNvSpPr>
              <a:spLocks noChangeAspect="1" noChangeArrowheads="1" noTextEdit="1"/>
            </p:cNvSpPr>
            <p:nvPr/>
          </p:nvSpPr>
          <p:spPr bwMode="auto">
            <a:xfrm>
              <a:off x="6256338" y="2471738"/>
              <a:ext cx="1095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5"/>
            <p:cNvSpPr>
              <a:spLocks noEditPoints="1"/>
            </p:cNvSpPr>
            <p:nvPr/>
          </p:nvSpPr>
          <p:spPr bwMode="auto">
            <a:xfrm>
              <a:off x="6256338" y="2471738"/>
              <a:ext cx="1095375" cy="311150"/>
            </a:xfrm>
            <a:custGeom>
              <a:avLst/>
              <a:gdLst>
                <a:gd name="T0" fmla="*/ 0 w 690"/>
                <a:gd name="T1" fmla="*/ 196 h 196"/>
                <a:gd name="T2" fmla="*/ 0 w 690"/>
                <a:gd name="T3" fmla="*/ 176 h 196"/>
                <a:gd name="T4" fmla="*/ 326 w 690"/>
                <a:gd name="T5" fmla="*/ 0 h 196"/>
                <a:gd name="T6" fmla="*/ 328 w 690"/>
                <a:gd name="T7" fmla="*/ 0 h 196"/>
                <a:gd name="T8" fmla="*/ 690 w 690"/>
                <a:gd name="T9" fmla="*/ 158 h 196"/>
                <a:gd name="T10" fmla="*/ 690 w 690"/>
                <a:gd name="T11" fmla="*/ 184 h 196"/>
                <a:gd name="T12" fmla="*/ 328 w 690"/>
                <a:gd name="T13" fmla="*/ 56 h 196"/>
                <a:gd name="T14" fmla="*/ 0 w 690"/>
                <a:gd name="T15" fmla="*/ 196 h 196"/>
                <a:gd name="T16" fmla="*/ 4 w 690"/>
                <a:gd name="T17" fmla="*/ 178 h 196"/>
                <a:gd name="T18" fmla="*/ 4 w 690"/>
                <a:gd name="T19" fmla="*/ 190 h 196"/>
                <a:gd name="T20" fmla="*/ 326 w 690"/>
                <a:gd name="T21" fmla="*/ 52 h 196"/>
                <a:gd name="T22" fmla="*/ 328 w 690"/>
                <a:gd name="T23" fmla="*/ 52 h 196"/>
                <a:gd name="T24" fmla="*/ 688 w 690"/>
                <a:gd name="T25" fmla="*/ 180 h 196"/>
                <a:gd name="T26" fmla="*/ 688 w 690"/>
                <a:gd name="T27" fmla="*/ 160 h 196"/>
                <a:gd name="T28" fmla="*/ 328 w 690"/>
                <a:gd name="T29" fmla="*/ 2 h 196"/>
                <a:gd name="T30" fmla="*/ 4 w 690"/>
                <a:gd name="T31" fmla="*/ 17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0" h="196">
                  <a:moveTo>
                    <a:pt x="0" y="196"/>
                  </a:moveTo>
                  <a:lnTo>
                    <a:pt x="0" y="176"/>
                  </a:lnTo>
                  <a:lnTo>
                    <a:pt x="326" y="0"/>
                  </a:lnTo>
                  <a:lnTo>
                    <a:pt x="328" y="0"/>
                  </a:lnTo>
                  <a:lnTo>
                    <a:pt x="690" y="158"/>
                  </a:lnTo>
                  <a:lnTo>
                    <a:pt x="690" y="184"/>
                  </a:lnTo>
                  <a:lnTo>
                    <a:pt x="328" y="56"/>
                  </a:lnTo>
                  <a:lnTo>
                    <a:pt x="0" y="196"/>
                  </a:lnTo>
                  <a:close/>
                  <a:moveTo>
                    <a:pt x="4" y="178"/>
                  </a:moveTo>
                  <a:lnTo>
                    <a:pt x="4" y="190"/>
                  </a:lnTo>
                  <a:lnTo>
                    <a:pt x="326" y="52"/>
                  </a:lnTo>
                  <a:lnTo>
                    <a:pt x="328" y="52"/>
                  </a:lnTo>
                  <a:lnTo>
                    <a:pt x="688" y="180"/>
                  </a:lnTo>
                  <a:lnTo>
                    <a:pt x="688" y="160"/>
                  </a:lnTo>
                  <a:lnTo>
                    <a:pt x="328" y="2"/>
                  </a:lnTo>
                  <a:lnTo>
                    <a:pt x="4" y="178"/>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6"/>
            <p:cNvSpPr>
              <a:spLocks noEditPoints="1"/>
            </p:cNvSpPr>
            <p:nvPr/>
          </p:nvSpPr>
          <p:spPr bwMode="auto">
            <a:xfrm>
              <a:off x="6256338" y="2608263"/>
              <a:ext cx="1095375" cy="225425"/>
            </a:xfrm>
            <a:custGeom>
              <a:avLst/>
              <a:gdLst>
                <a:gd name="T0" fmla="*/ 0 w 690"/>
                <a:gd name="T1" fmla="*/ 142 h 142"/>
                <a:gd name="T2" fmla="*/ 0 w 690"/>
                <a:gd name="T3" fmla="*/ 120 h 142"/>
                <a:gd name="T4" fmla="*/ 2 w 690"/>
                <a:gd name="T5" fmla="*/ 120 h 142"/>
                <a:gd name="T6" fmla="*/ 326 w 690"/>
                <a:gd name="T7" fmla="*/ 0 h 142"/>
                <a:gd name="T8" fmla="*/ 690 w 690"/>
                <a:gd name="T9" fmla="*/ 106 h 142"/>
                <a:gd name="T10" fmla="*/ 690 w 690"/>
                <a:gd name="T11" fmla="*/ 122 h 142"/>
                <a:gd name="T12" fmla="*/ 688 w 690"/>
                <a:gd name="T13" fmla="*/ 122 h 142"/>
                <a:gd name="T14" fmla="*/ 328 w 690"/>
                <a:gd name="T15" fmla="*/ 50 h 142"/>
                <a:gd name="T16" fmla="*/ 0 w 690"/>
                <a:gd name="T17" fmla="*/ 142 h 142"/>
                <a:gd name="T18" fmla="*/ 4 w 690"/>
                <a:gd name="T19" fmla="*/ 122 h 142"/>
                <a:gd name="T20" fmla="*/ 4 w 690"/>
                <a:gd name="T21" fmla="*/ 138 h 142"/>
                <a:gd name="T22" fmla="*/ 326 w 690"/>
                <a:gd name="T23" fmla="*/ 46 h 142"/>
                <a:gd name="T24" fmla="*/ 328 w 690"/>
                <a:gd name="T25" fmla="*/ 46 h 142"/>
                <a:gd name="T26" fmla="*/ 688 w 690"/>
                <a:gd name="T27" fmla="*/ 118 h 142"/>
                <a:gd name="T28" fmla="*/ 688 w 690"/>
                <a:gd name="T29" fmla="*/ 108 h 142"/>
                <a:gd name="T30" fmla="*/ 328 w 690"/>
                <a:gd name="T31" fmla="*/ 4 h 142"/>
                <a:gd name="T32" fmla="*/ 4 w 690"/>
                <a:gd name="T33" fmla="*/ 12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142">
                  <a:moveTo>
                    <a:pt x="0" y="142"/>
                  </a:moveTo>
                  <a:lnTo>
                    <a:pt x="0" y="120"/>
                  </a:lnTo>
                  <a:lnTo>
                    <a:pt x="2" y="120"/>
                  </a:lnTo>
                  <a:lnTo>
                    <a:pt x="326" y="0"/>
                  </a:lnTo>
                  <a:lnTo>
                    <a:pt x="690" y="106"/>
                  </a:lnTo>
                  <a:lnTo>
                    <a:pt x="690" y="122"/>
                  </a:lnTo>
                  <a:lnTo>
                    <a:pt x="688" y="122"/>
                  </a:lnTo>
                  <a:lnTo>
                    <a:pt x="328" y="50"/>
                  </a:lnTo>
                  <a:lnTo>
                    <a:pt x="0" y="142"/>
                  </a:lnTo>
                  <a:close/>
                  <a:moveTo>
                    <a:pt x="4" y="122"/>
                  </a:moveTo>
                  <a:lnTo>
                    <a:pt x="4" y="138"/>
                  </a:lnTo>
                  <a:lnTo>
                    <a:pt x="326" y="46"/>
                  </a:lnTo>
                  <a:lnTo>
                    <a:pt x="328" y="46"/>
                  </a:lnTo>
                  <a:lnTo>
                    <a:pt x="688" y="118"/>
                  </a:lnTo>
                  <a:lnTo>
                    <a:pt x="688" y="108"/>
                  </a:lnTo>
                  <a:lnTo>
                    <a:pt x="328" y="4"/>
                  </a:lnTo>
                  <a:lnTo>
                    <a:pt x="4" y="122"/>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7"/>
            <p:cNvSpPr>
              <a:spLocks noEditPoints="1"/>
            </p:cNvSpPr>
            <p:nvPr/>
          </p:nvSpPr>
          <p:spPr bwMode="auto">
            <a:xfrm>
              <a:off x="6256338" y="2751138"/>
              <a:ext cx="1095375" cy="130175"/>
            </a:xfrm>
            <a:custGeom>
              <a:avLst/>
              <a:gdLst>
                <a:gd name="T0" fmla="*/ 0 w 690"/>
                <a:gd name="T1" fmla="*/ 82 h 82"/>
                <a:gd name="T2" fmla="*/ 0 w 690"/>
                <a:gd name="T3" fmla="*/ 60 h 82"/>
                <a:gd name="T4" fmla="*/ 326 w 690"/>
                <a:gd name="T5" fmla="*/ 0 h 82"/>
                <a:gd name="T6" fmla="*/ 328 w 690"/>
                <a:gd name="T7" fmla="*/ 0 h 82"/>
                <a:gd name="T8" fmla="*/ 690 w 690"/>
                <a:gd name="T9" fmla="*/ 48 h 82"/>
                <a:gd name="T10" fmla="*/ 690 w 690"/>
                <a:gd name="T11" fmla="*/ 62 h 82"/>
                <a:gd name="T12" fmla="*/ 690 w 690"/>
                <a:gd name="T13" fmla="*/ 62 h 82"/>
                <a:gd name="T14" fmla="*/ 328 w 690"/>
                <a:gd name="T15" fmla="*/ 46 h 82"/>
                <a:gd name="T16" fmla="*/ 0 w 690"/>
                <a:gd name="T17" fmla="*/ 82 h 82"/>
                <a:gd name="T18" fmla="*/ 4 w 690"/>
                <a:gd name="T19" fmla="*/ 62 h 82"/>
                <a:gd name="T20" fmla="*/ 4 w 690"/>
                <a:gd name="T21" fmla="*/ 78 h 82"/>
                <a:gd name="T22" fmla="*/ 326 w 690"/>
                <a:gd name="T23" fmla="*/ 42 h 82"/>
                <a:gd name="T24" fmla="*/ 328 w 690"/>
                <a:gd name="T25" fmla="*/ 42 h 82"/>
                <a:gd name="T26" fmla="*/ 688 w 690"/>
                <a:gd name="T27" fmla="*/ 60 h 82"/>
                <a:gd name="T28" fmla="*/ 688 w 690"/>
                <a:gd name="T29" fmla="*/ 52 h 82"/>
                <a:gd name="T30" fmla="*/ 326 w 690"/>
                <a:gd name="T31" fmla="*/ 2 h 82"/>
                <a:gd name="T32" fmla="*/ 4 w 690"/>
                <a:gd name="T33" fmla="*/ 6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82">
                  <a:moveTo>
                    <a:pt x="0" y="82"/>
                  </a:moveTo>
                  <a:lnTo>
                    <a:pt x="0" y="60"/>
                  </a:lnTo>
                  <a:lnTo>
                    <a:pt x="326" y="0"/>
                  </a:lnTo>
                  <a:lnTo>
                    <a:pt x="328" y="0"/>
                  </a:lnTo>
                  <a:lnTo>
                    <a:pt x="690" y="48"/>
                  </a:lnTo>
                  <a:lnTo>
                    <a:pt x="690" y="62"/>
                  </a:lnTo>
                  <a:lnTo>
                    <a:pt x="690" y="62"/>
                  </a:lnTo>
                  <a:lnTo>
                    <a:pt x="328" y="46"/>
                  </a:lnTo>
                  <a:lnTo>
                    <a:pt x="0" y="82"/>
                  </a:lnTo>
                  <a:close/>
                  <a:moveTo>
                    <a:pt x="4" y="62"/>
                  </a:moveTo>
                  <a:lnTo>
                    <a:pt x="4" y="78"/>
                  </a:lnTo>
                  <a:lnTo>
                    <a:pt x="326" y="42"/>
                  </a:lnTo>
                  <a:lnTo>
                    <a:pt x="328" y="42"/>
                  </a:lnTo>
                  <a:lnTo>
                    <a:pt x="688" y="60"/>
                  </a:lnTo>
                  <a:lnTo>
                    <a:pt x="688" y="52"/>
                  </a:lnTo>
                  <a:lnTo>
                    <a:pt x="326" y="2"/>
                  </a:lnTo>
                  <a:lnTo>
                    <a:pt x="4" y="62"/>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p:nvSpPr>
        <p:spPr>
          <a:xfrm>
            <a:off x="4097965" y="2602140"/>
            <a:ext cx="1486247" cy="646331"/>
          </a:xfrm>
          <a:prstGeom prst="rect">
            <a:avLst/>
          </a:prstGeom>
          <a:noFill/>
        </p:spPr>
        <p:txBody>
          <a:bodyPr wrap="square" rtlCol="0">
            <a:spAutoFit/>
          </a:bodyPr>
          <a:lstStyle/>
          <a:p>
            <a:pPr algn="ctr"/>
            <a:r>
              <a:rPr lang="en-GB" b="1" dirty="0">
                <a:solidFill>
                  <a:schemeClr val="bg1"/>
                </a:solidFill>
              </a:rPr>
              <a:t>£730m budget</a:t>
            </a:r>
          </a:p>
        </p:txBody>
      </p:sp>
      <p:grpSp>
        <p:nvGrpSpPr>
          <p:cNvPr id="19" name="Group 4"/>
          <p:cNvGrpSpPr>
            <a:grpSpLocks noChangeAspect="1"/>
          </p:cNvGrpSpPr>
          <p:nvPr/>
        </p:nvGrpSpPr>
        <p:grpSpPr bwMode="auto">
          <a:xfrm rot="5400000">
            <a:off x="2449683" y="-1426611"/>
            <a:ext cx="5040559" cy="7996726"/>
            <a:chOff x="204" y="682"/>
            <a:chExt cx="1602" cy="1761"/>
          </a:xfrm>
        </p:grpSpPr>
        <p:sp>
          <p:nvSpPr>
            <p:cNvPr id="21" name="AutoShape 3"/>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p:cNvSpPr>
              <a:spLocks/>
            </p:cNvSpPr>
            <p:nvPr/>
          </p:nvSpPr>
          <p:spPr bwMode="auto">
            <a:xfrm>
              <a:off x="204" y="812"/>
              <a:ext cx="1602" cy="163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 name="Picture 1">
            <a:extLst>
              <a:ext uri="{FF2B5EF4-FFF2-40B4-BE49-F238E27FC236}">
                <a16:creationId xmlns:a16="http://schemas.microsoft.com/office/drawing/2014/main" id="{BCC41EAA-04B4-4355-B9B9-08F6520EAE7F}"/>
              </a:ext>
            </a:extLst>
          </p:cNvPr>
          <p:cNvPicPr>
            <a:picLocks noChangeAspect="1"/>
          </p:cNvPicPr>
          <p:nvPr/>
        </p:nvPicPr>
        <p:blipFill>
          <a:blip r:embed="rId2"/>
          <a:stretch>
            <a:fillRect/>
          </a:stretch>
        </p:blipFill>
        <p:spPr>
          <a:xfrm>
            <a:off x="1826678" y="256317"/>
            <a:ext cx="5753401" cy="4310334"/>
          </a:xfrm>
          <a:prstGeom prst="rect">
            <a:avLst/>
          </a:prstGeom>
        </p:spPr>
      </p:pic>
    </p:spTree>
    <p:extLst>
      <p:ext uri="{BB962C8B-B14F-4D97-AF65-F5344CB8AC3E}">
        <p14:creationId xmlns:p14="http://schemas.microsoft.com/office/powerpoint/2010/main" val="94238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8"/>
          <p:cNvGrpSpPr>
            <a:grpSpLocks noChangeAspect="1"/>
          </p:cNvGrpSpPr>
          <p:nvPr/>
        </p:nvGrpSpPr>
        <p:grpSpPr bwMode="auto">
          <a:xfrm>
            <a:off x="107504" y="222382"/>
            <a:ext cx="8784976" cy="837200"/>
            <a:chOff x="1190" y="1833"/>
            <a:chExt cx="4136" cy="330"/>
          </a:xfrm>
        </p:grpSpPr>
        <p:sp>
          <p:nvSpPr>
            <p:cNvPr id="26"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extBox 18"/>
          <p:cNvSpPr txBox="1"/>
          <p:nvPr/>
        </p:nvSpPr>
        <p:spPr>
          <a:xfrm>
            <a:off x="1403648" y="195486"/>
            <a:ext cx="6912768" cy="1077218"/>
          </a:xfrm>
          <a:prstGeom prst="rect">
            <a:avLst/>
          </a:prstGeom>
          <a:noFill/>
        </p:spPr>
        <p:txBody>
          <a:bodyPr wrap="square" rtlCol="0">
            <a:spAutoFit/>
          </a:bodyPr>
          <a:lstStyle/>
          <a:p>
            <a:r>
              <a:rPr lang="en-GB" sz="2400" b="1" dirty="0">
                <a:solidFill>
                  <a:srgbClr val="599F46"/>
                </a:solidFill>
              </a:rPr>
              <a:t>Key Policy from </a:t>
            </a:r>
            <a:r>
              <a:rPr lang="en-GB" sz="2400" b="1" dirty="0" err="1">
                <a:solidFill>
                  <a:srgbClr val="599F46"/>
                </a:solidFill>
              </a:rPr>
              <a:t>Plan:MK</a:t>
            </a:r>
            <a:r>
              <a:rPr lang="en-GB" sz="2400" b="1" dirty="0">
                <a:solidFill>
                  <a:srgbClr val="599F46"/>
                </a:solidFill>
              </a:rPr>
              <a:t>  </a:t>
            </a:r>
          </a:p>
          <a:p>
            <a:r>
              <a:rPr lang="en-GB" sz="1600" b="1" dirty="0">
                <a:solidFill>
                  <a:srgbClr val="599F46"/>
                </a:solidFill>
              </a:rPr>
              <a:t>that influences the Concept Layout for the SEMK</a:t>
            </a:r>
            <a:endParaRPr lang="en-GB" sz="1600" dirty="0">
              <a:solidFill>
                <a:srgbClr val="599F46"/>
              </a:solidFill>
            </a:endParaRPr>
          </a:p>
          <a:p>
            <a:endParaRPr lang="en-GB" sz="2400" dirty="0"/>
          </a:p>
        </p:txBody>
      </p:sp>
      <p:sp>
        <p:nvSpPr>
          <p:cNvPr id="21" name="TextBox 20"/>
          <p:cNvSpPr txBox="1"/>
          <p:nvPr/>
        </p:nvSpPr>
        <p:spPr>
          <a:xfrm>
            <a:off x="945924" y="1059582"/>
            <a:ext cx="7370492" cy="4401205"/>
          </a:xfrm>
          <a:prstGeom prst="rect">
            <a:avLst/>
          </a:prstGeom>
          <a:noFill/>
        </p:spPr>
        <p:txBody>
          <a:bodyPr wrap="square" rtlCol="0">
            <a:spAutoFit/>
          </a:bodyPr>
          <a:lstStyle/>
          <a:p>
            <a:pPr marL="457200" lvl="0" indent="-457200">
              <a:buFont typeface="+mj-lt"/>
              <a:buAutoNum type="arabicPeriod"/>
            </a:pPr>
            <a:r>
              <a:rPr lang="en-GB" sz="2000" dirty="0">
                <a:solidFill>
                  <a:schemeClr val="bg1"/>
                </a:solidFill>
              </a:rPr>
              <a:t>Design, land use, </a:t>
            </a:r>
            <a:r>
              <a:rPr lang="en-GB" sz="2000" b="1" dirty="0">
                <a:solidFill>
                  <a:schemeClr val="bg1"/>
                </a:solidFill>
              </a:rPr>
              <a:t>transport routes</a:t>
            </a:r>
            <a:r>
              <a:rPr lang="en-GB" sz="2000" dirty="0">
                <a:solidFill>
                  <a:schemeClr val="bg1"/>
                </a:solidFill>
              </a:rPr>
              <a:t> and mobility measures that integrate the Strategic Urban Extension with the existing built up area and enable future expansion beyond the Strategic Urban Extension where appropriate. (SD9)</a:t>
            </a:r>
          </a:p>
          <a:p>
            <a:pPr marL="457200" lvl="0" indent="-457200">
              <a:buFont typeface="+mj-lt"/>
              <a:buAutoNum type="arabicPeriod"/>
            </a:pPr>
            <a:r>
              <a:rPr lang="en-GB" sz="2000" dirty="0">
                <a:solidFill>
                  <a:schemeClr val="bg1"/>
                </a:solidFill>
              </a:rPr>
              <a:t>Ensure development is well connected and integrated with adjacent grid squares, public transport services and the strategic and local highway grid network ( SD1, SD11)</a:t>
            </a:r>
          </a:p>
          <a:p>
            <a:pPr marL="457200" lvl="0" indent="-457200">
              <a:buFont typeface="+mj-lt"/>
              <a:buAutoNum type="arabicPeriod"/>
            </a:pPr>
            <a:r>
              <a:rPr lang="en-GB" sz="2000" dirty="0" err="1">
                <a:solidFill>
                  <a:schemeClr val="bg1"/>
                </a:solidFill>
              </a:rPr>
              <a:t>SEMK</a:t>
            </a:r>
            <a:r>
              <a:rPr lang="en-GB" sz="2000" dirty="0">
                <a:solidFill>
                  <a:schemeClr val="bg1"/>
                </a:solidFill>
              </a:rPr>
              <a:t> to be structured on the principles that have shaped the original city, especially the grid road system, </a:t>
            </a:r>
            <a:r>
              <a:rPr lang="en-GB" sz="2000" dirty="0" err="1">
                <a:solidFill>
                  <a:schemeClr val="bg1"/>
                </a:solidFill>
              </a:rPr>
              <a:t>redways</a:t>
            </a:r>
            <a:r>
              <a:rPr lang="en-GB" sz="2000" dirty="0">
                <a:solidFill>
                  <a:schemeClr val="bg1"/>
                </a:solidFill>
              </a:rPr>
              <a:t>, linear parks and strategic, integrated flood management (SD1)</a:t>
            </a:r>
          </a:p>
          <a:p>
            <a:pPr marL="457200" lvl="0" indent="-457200">
              <a:buFont typeface="+mj-lt"/>
              <a:buAutoNum type="arabicPeriod"/>
            </a:pPr>
            <a:r>
              <a:rPr lang="en-GB" sz="2000" dirty="0">
                <a:solidFill>
                  <a:schemeClr val="bg1"/>
                </a:solidFill>
              </a:rPr>
              <a:t>Opportunities to extend grid road system design and </a:t>
            </a:r>
            <a:r>
              <a:rPr lang="en-GB" sz="2000" dirty="0" err="1">
                <a:solidFill>
                  <a:schemeClr val="bg1"/>
                </a:solidFill>
              </a:rPr>
              <a:t>redways</a:t>
            </a:r>
            <a:r>
              <a:rPr lang="en-GB" sz="2000" dirty="0">
                <a:solidFill>
                  <a:schemeClr val="bg1"/>
                </a:solidFill>
              </a:rPr>
              <a:t> into SEMK required as are safeguarding for land corridors for future highway links (CT8, INF1)</a:t>
            </a:r>
          </a:p>
          <a:p>
            <a:endParaRPr lang="en-GB" sz="2000" b="1" dirty="0">
              <a:solidFill>
                <a:schemeClr val="bg1"/>
              </a:solidFill>
            </a:endParaRPr>
          </a:p>
        </p:txBody>
      </p:sp>
    </p:spTree>
    <p:extLst>
      <p:ext uri="{BB962C8B-B14F-4D97-AF65-F5344CB8AC3E}">
        <p14:creationId xmlns:p14="http://schemas.microsoft.com/office/powerpoint/2010/main" val="406691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45924" y="123478"/>
            <a:ext cx="7370492" cy="5940088"/>
          </a:xfrm>
          <a:prstGeom prst="rect">
            <a:avLst/>
          </a:prstGeom>
          <a:noFill/>
        </p:spPr>
        <p:txBody>
          <a:bodyPr wrap="square" rtlCol="0">
            <a:spAutoFit/>
          </a:bodyPr>
          <a:lstStyle/>
          <a:p>
            <a:pPr marL="457200" lvl="0" indent="-457200">
              <a:buFont typeface="+mj-lt"/>
              <a:buAutoNum type="arabicPeriod" startAt="5"/>
            </a:pPr>
            <a:r>
              <a:rPr lang="en-GB" sz="2000" dirty="0">
                <a:solidFill>
                  <a:schemeClr val="bg1"/>
                </a:solidFill>
              </a:rPr>
              <a:t>Provision of grade separated crossings of railway (SD11, INF1)</a:t>
            </a:r>
          </a:p>
          <a:p>
            <a:pPr marL="457200" lvl="0" indent="-457200">
              <a:buFont typeface="+mj-lt"/>
              <a:buAutoNum type="arabicPeriod" startAt="5"/>
            </a:pPr>
            <a:r>
              <a:rPr lang="en-GB" sz="2000" dirty="0">
                <a:solidFill>
                  <a:schemeClr val="bg1"/>
                </a:solidFill>
              </a:rPr>
              <a:t>Incorporate buffer areas, structural landscaping and strategic green infrastructure within the site to prevent coalescence with Woburn Sands and Bow Brickhill, respect and reinforce the distinct character of </a:t>
            </a:r>
            <a:r>
              <a:rPr lang="en-GB" sz="2000" dirty="0" err="1">
                <a:solidFill>
                  <a:schemeClr val="bg1"/>
                </a:solidFill>
              </a:rPr>
              <a:t>Wavendon</a:t>
            </a:r>
            <a:r>
              <a:rPr lang="en-GB" sz="2000" dirty="0">
                <a:solidFill>
                  <a:schemeClr val="bg1"/>
                </a:solidFill>
              </a:rPr>
              <a:t>, Woburn Sands and Bow Brickhill (SD11)</a:t>
            </a:r>
          </a:p>
          <a:p>
            <a:pPr marL="457200" lvl="0" indent="-457200">
              <a:buFont typeface="+mj-lt"/>
              <a:buAutoNum type="arabicPeriod" startAt="5"/>
            </a:pPr>
            <a:r>
              <a:rPr lang="en-GB" sz="2000" dirty="0">
                <a:solidFill>
                  <a:schemeClr val="bg1"/>
                </a:solidFill>
              </a:rPr>
              <a:t>Existing natural assets to be identified and protected and to have multiple benefits (</a:t>
            </a:r>
            <a:r>
              <a:rPr lang="en-GB" sz="2000" dirty="0" err="1">
                <a:solidFill>
                  <a:schemeClr val="bg1"/>
                </a:solidFill>
              </a:rPr>
              <a:t>eg</a:t>
            </a:r>
            <a:r>
              <a:rPr lang="en-GB" sz="2000" dirty="0">
                <a:solidFill>
                  <a:schemeClr val="bg1"/>
                </a:solidFill>
              </a:rPr>
              <a:t> biodiversity plus locations for walking and cycling) (SD1,NE4)</a:t>
            </a:r>
          </a:p>
          <a:p>
            <a:pPr marL="457200" lvl="0" indent="-457200">
              <a:buFont typeface="+mj-lt"/>
              <a:buAutoNum type="arabicPeriod" startAt="5"/>
            </a:pPr>
            <a:r>
              <a:rPr lang="en-GB" sz="2000" dirty="0">
                <a:solidFill>
                  <a:schemeClr val="bg1"/>
                </a:solidFill>
              </a:rPr>
              <a:t>The layout and design of development enables permeable, coherent, easy, safe and pleasant access for pedestrians and cyclists within and connected to the wider area in order to promote/encourage recreation, walking and cycling within the development area and wider area (SD1, CT1, CT3, EH7, D1)</a:t>
            </a:r>
          </a:p>
          <a:p>
            <a:pPr marL="457200" lvl="0" indent="-457200">
              <a:buFont typeface="+mj-lt"/>
              <a:buAutoNum type="arabicPeriod" startAt="5"/>
            </a:pPr>
            <a:r>
              <a:rPr lang="en-GB" sz="2000" dirty="0">
                <a:solidFill>
                  <a:schemeClr val="bg1"/>
                </a:solidFill>
              </a:rPr>
              <a:t>The development proposals as a whole respond appropriately to the site and surrounding context (D1)</a:t>
            </a:r>
          </a:p>
          <a:p>
            <a:endParaRPr lang="en-GB" sz="2000" b="1" dirty="0">
              <a:solidFill>
                <a:schemeClr val="bg1"/>
              </a:solidFill>
            </a:endParaRPr>
          </a:p>
          <a:p>
            <a:pPr lvl="0"/>
            <a:endParaRPr lang="en-GB" sz="2000" dirty="0">
              <a:solidFill>
                <a:schemeClr val="bg1"/>
              </a:solidFill>
            </a:endParaRPr>
          </a:p>
          <a:p>
            <a:pPr marL="457200" lvl="0" indent="-457200">
              <a:buFont typeface="+mj-lt"/>
              <a:buAutoNum type="arabicPeriod"/>
            </a:pPr>
            <a:endParaRPr lang="en-GB" sz="2000" dirty="0">
              <a:solidFill>
                <a:schemeClr val="bg1"/>
              </a:solidFill>
            </a:endParaRPr>
          </a:p>
        </p:txBody>
      </p:sp>
    </p:spTree>
    <p:extLst>
      <p:ext uri="{BB962C8B-B14F-4D97-AF65-F5344CB8AC3E}">
        <p14:creationId xmlns:p14="http://schemas.microsoft.com/office/powerpoint/2010/main" val="2474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5400000">
            <a:off x="2973857" y="-898599"/>
            <a:ext cx="4824535" cy="7012711"/>
            <a:chOff x="204" y="682"/>
            <a:chExt cx="1315" cy="1732"/>
          </a:xfrm>
        </p:grpSpPr>
        <p:sp>
          <p:nvSpPr>
            <p:cNvPr id="4" name="AutoShape 3"/>
            <p:cNvSpPr>
              <a:spLocks noChangeAspect="1" noChangeArrowheads="1" noTextEdit="1"/>
            </p:cNvSpPr>
            <p:nvPr/>
          </p:nvSpPr>
          <p:spPr bwMode="auto">
            <a:xfrm>
              <a:off x="204" y="682"/>
              <a:ext cx="1158"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5"/>
            <p:cNvSpPr>
              <a:spLocks/>
            </p:cNvSpPr>
            <p:nvPr/>
          </p:nvSpPr>
          <p:spPr bwMode="auto">
            <a:xfrm>
              <a:off x="204" y="682"/>
              <a:ext cx="1315" cy="1732"/>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 name="Group 8"/>
          <p:cNvGrpSpPr>
            <a:grpSpLocks noChangeAspect="1"/>
          </p:cNvGrpSpPr>
          <p:nvPr/>
        </p:nvGrpSpPr>
        <p:grpSpPr bwMode="auto">
          <a:xfrm>
            <a:off x="9408" y="195486"/>
            <a:ext cx="2374417" cy="1512168"/>
            <a:chOff x="1190" y="1833"/>
            <a:chExt cx="4136" cy="330"/>
          </a:xfrm>
        </p:grpSpPr>
        <p:sp>
          <p:nvSpPr>
            <p:cNvPr id="12" name="AutoShape 7"/>
            <p:cNvSpPr>
              <a:spLocks noChangeAspect="1" noChangeArrowheads="1" noTextEdit="1"/>
            </p:cNvSpPr>
            <p:nvPr/>
          </p:nvSpPr>
          <p:spPr bwMode="auto">
            <a:xfrm>
              <a:off x="1190" y="1833"/>
              <a:ext cx="413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9"/>
            <p:cNvSpPr>
              <a:spLocks/>
            </p:cNvSpPr>
            <p:nvPr/>
          </p:nvSpPr>
          <p:spPr bwMode="auto">
            <a:xfrm>
              <a:off x="1190" y="1835"/>
              <a:ext cx="4136" cy="328"/>
            </a:xfrm>
            <a:custGeom>
              <a:avLst/>
              <a:gdLst>
                <a:gd name="T0" fmla="*/ 4136 w 4136"/>
                <a:gd name="T1" fmla="*/ 292 h 328"/>
                <a:gd name="T2" fmla="*/ 4126 w 4136"/>
                <a:gd name="T3" fmla="*/ 284 h 328"/>
                <a:gd name="T4" fmla="*/ 4106 w 4136"/>
                <a:gd name="T5" fmla="*/ 274 h 328"/>
                <a:gd name="T6" fmla="*/ 4102 w 4136"/>
                <a:gd name="T7" fmla="*/ 266 h 328"/>
                <a:gd name="T8" fmla="*/ 4084 w 4136"/>
                <a:gd name="T9" fmla="*/ 258 h 328"/>
                <a:gd name="T10" fmla="*/ 4084 w 4136"/>
                <a:gd name="T11" fmla="*/ 246 h 328"/>
                <a:gd name="T12" fmla="*/ 4096 w 4136"/>
                <a:gd name="T13" fmla="*/ 220 h 328"/>
                <a:gd name="T14" fmla="*/ 4096 w 4136"/>
                <a:gd name="T15" fmla="*/ 192 h 328"/>
                <a:gd name="T16" fmla="*/ 4078 w 4136"/>
                <a:gd name="T17" fmla="*/ 158 h 328"/>
                <a:gd name="T18" fmla="*/ 4004 w 4136"/>
                <a:gd name="T19" fmla="*/ 146 h 328"/>
                <a:gd name="T20" fmla="*/ 3914 w 4136"/>
                <a:gd name="T21" fmla="*/ 134 h 328"/>
                <a:gd name="T22" fmla="*/ 3884 w 4136"/>
                <a:gd name="T23" fmla="*/ 118 h 328"/>
                <a:gd name="T24" fmla="*/ 3872 w 4136"/>
                <a:gd name="T25" fmla="*/ 100 h 328"/>
                <a:gd name="T26" fmla="*/ 3854 w 4136"/>
                <a:gd name="T27" fmla="*/ 80 h 328"/>
                <a:gd name="T28" fmla="*/ 3754 w 4136"/>
                <a:gd name="T29" fmla="*/ 48 h 328"/>
                <a:gd name="T30" fmla="*/ 3690 w 4136"/>
                <a:gd name="T31" fmla="*/ 40 h 328"/>
                <a:gd name="T32" fmla="*/ 3604 w 4136"/>
                <a:gd name="T33" fmla="*/ 38 h 328"/>
                <a:gd name="T34" fmla="*/ 3534 w 4136"/>
                <a:gd name="T35" fmla="*/ 36 h 328"/>
                <a:gd name="T36" fmla="*/ 3466 w 4136"/>
                <a:gd name="T37" fmla="*/ 36 h 328"/>
                <a:gd name="T38" fmla="*/ 3418 w 4136"/>
                <a:gd name="T39" fmla="*/ 34 h 328"/>
                <a:gd name="T40" fmla="*/ 3296 w 4136"/>
                <a:gd name="T41" fmla="*/ 34 h 328"/>
                <a:gd name="T42" fmla="*/ 3186 w 4136"/>
                <a:gd name="T43" fmla="*/ 24 h 328"/>
                <a:gd name="T44" fmla="*/ 2610 w 4136"/>
                <a:gd name="T45" fmla="*/ 0 h 328"/>
                <a:gd name="T46" fmla="*/ 2296 w 4136"/>
                <a:gd name="T47" fmla="*/ 6 h 328"/>
                <a:gd name="T48" fmla="*/ 1980 w 4136"/>
                <a:gd name="T49" fmla="*/ 4 h 328"/>
                <a:gd name="T50" fmla="*/ 408 w 4136"/>
                <a:gd name="T51" fmla="*/ 4 h 328"/>
                <a:gd name="T52" fmla="*/ 304 w 4136"/>
                <a:gd name="T53" fmla="*/ 10 h 328"/>
                <a:gd name="T54" fmla="*/ 52 w 4136"/>
                <a:gd name="T55" fmla="*/ 28 h 328"/>
                <a:gd name="T56" fmla="*/ 38 w 4136"/>
                <a:gd name="T57" fmla="*/ 32 h 328"/>
                <a:gd name="T58" fmla="*/ 46 w 4136"/>
                <a:gd name="T59" fmla="*/ 38 h 328"/>
                <a:gd name="T60" fmla="*/ 44 w 4136"/>
                <a:gd name="T61" fmla="*/ 52 h 328"/>
                <a:gd name="T62" fmla="*/ 74 w 4136"/>
                <a:gd name="T63" fmla="*/ 60 h 328"/>
                <a:gd name="T64" fmla="*/ 56 w 4136"/>
                <a:gd name="T65" fmla="*/ 68 h 328"/>
                <a:gd name="T66" fmla="*/ 174 w 4136"/>
                <a:gd name="T67" fmla="*/ 74 h 328"/>
                <a:gd name="T68" fmla="*/ 86 w 4136"/>
                <a:gd name="T69" fmla="*/ 98 h 328"/>
                <a:gd name="T70" fmla="*/ 84 w 4136"/>
                <a:gd name="T71" fmla="*/ 132 h 328"/>
                <a:gd name="T72" fmla="*/ 120 w 4136"/>
                <a:gd name="T73" fmla="*/ 162 h 328"/>
                <a:gd name="T74" fmla="*/ 172 w 4136"/>
                <a:gd name="T75" fmla="*/ 176 h 328"/>
                <a:gd name="T76" fmla="*/ 538 w 4136"/>
                <a:gd name="T77" fmla="*/ 190 h 328"/>
                <a:gd name="T78" fmla="*/ 592 w 4136"/>
                <a:gd name="T79" fmla="*/ 196 h 328"/>
                <a:gd name="T80" fmla="*/ 616 w 4136"/>
                <a:gd name="T81" fmla="*/ 228 h 328"/>
                <a:gd name="T82" fmla="*/ 658 w 4136"/>
                <a:gd name="T83" fmla="*/ 246 h 328"/>
                <a:gd name="T84" fmla="*/ 806 w 4136"/>
                <a:gd name="T85" fmla="*/ 274 h 328"/>
                <a:gd name="T86" fmla="*/ 1008 w 4136"/>
                <a:gd name="T87" fmla="*/ 286 h 328"/>
                <a:gd name="T88" fmla="*/ 1200 w 4136"/>
                <a:gd name="T89" fmla="*/ 288 h 328"/>
                <a:gd name="T90" fmla="*/ 1370 w 4136"/>
                <a:gd name="T91" fmla="*/ 288 h 328"/>
                <a:gd name="T92" fmla="*/ 1530 w 4136"/>
                <a:gd name="T93" fmla="*/ 288 h 328"/>
                <a:gd name="T94" fmla="*/ 1638 w 4136"/>
                <a:gd name="T95" fmla="*/ 286 h 328"/>
                <a:gd name="T96" fmla="*/ 2016 w 4136"/>
                <a:gd name="T97" fmla="*/ 284 h 328"/>
                <a:gd name="T98" fmla="*/ 2546 w 4136"/>
                <a:gd name="T99" fmla="*/ 284 h 328"/>
                <a:gd name="T100" fmla="*/ 2600 w 4136"/>
                <a:gd name="T101" fmla="*/ 286 h 328"/>
                <a:gd name="T102" fmla="*/ 2676 w 4136"/>
                <a:gd name="T103" fmla="*/ 286 h 328"/>
                <a:gd name="T104" fmla="*/ 2744 w 4136"/>
                <a:gd name="T105" fmla="*/ 288 h 328"/>
                <a:gd name="T106" fmla="*/ 2810 w 4136"/>
                <a:gd name="T107" fmla="*/ 292 h 328"/>
                <a:gd name="T108" fmla="*/ 2930 w 4136"/>
                <a:gd name="T109" fmla="*/ 290 h 328"/>
                <a:gd name="T110" fmla="*/ 3064 w 4136"/>
                <a:gd name="T111" fmla="*/ 300 h 328"/>
                <a:gd name="T112" fmla="*/ 3364 w 4136"/>
                <a:gd name="T113" fmla="*/ 318 h 328"/>
                <a:gd name="T114" fmla="*/ 3806 w 4136"/>
                <a:gd name="T115" fmla="*/ 328 h 328"/>
                <a:gd name="T116" fmla="*/ 3968 w 4136"/>
                <a:gd name="T117" fmla="*/ 320 h 328"/>
                <a:gd name="T118" fmla="*/ 4112 w 4136"/>
                <a:gd name="T119" fmla="*/ 300 h 328"/>
                <a:gd name="T120" fmla="*/ 4100 w 4136"/>
                <a:gd name="T121" fmla="*/ 29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36" h="328">
                  <a:moveTo>
                    <a:pt x="4100" y="298"/>
                  </a:moveTo>
                  <a:lnTo>
                    <a:pt x="4100" y="298"/>
                  </a:lnTo>
                  <a:lnTo>
                    <a:pt x="4120" y="296"/>
                  </a:lnTo>
                  <a:lnTo>
                    <a:pt x="4136" y="292"/>
                  </a:lnTo>
                  <a:lnTo>
                    <a:pt x="4136" y="292"/>
                  </a:lnTo>
                  <a:lnTo>
                    <a:pt x="4124" y="292"/>
                  </a:lnTo>
                  <a:lnTo>
                    <a:pt x="4116" y="290"/>
                  </a:lnTo>
                  <a:lnTo>
                    <a:pt x="4116" y="290"/>
                  </a:lnTo>
                  <a:lnTo>
                    <a:pt x="4124" y="286"/>
                  </a:lnTo>
                  <a:lnTo>
                    <a:pt x="4126" y="284"/>
                  </a:lnTo>
                  <a:lnTo>
                    <a:pt x="4128" y="278"/>
                  </a:lnTo>
                  <a:lnTo>
                    <a:pt x="4128" y="278"/>
                  </a:lnTo>
                  <a:lnTo>
                    <a:pt x="4116" y="276"/>
                  </a:lnTo>
                  <a:lnTo>
                    <a:pt x="4106" y="274"/>
                  </a:lnTo>
                  <a:lnTo>
                    <a:pt x="4106" y="274"/>
                  </a:lnTo>
                  <a:lnTo>
                    <a:pt x="4110" y="272"/>
                  </a:lnTo>
                  <a:lnTo>
                    <a:pt x="4108" y="270"/>
                  </a:lnTo>
                  <a:lnTo>
                    <a:pt x="4104" y="268"/>
                  </a:lnTo>
                  <a:lnTo>
                    <a:pt x="4102" y="266"/>
                  </a:lnTo>
                  <a:lnTo>
                    <a:pt x="4102" y="266"/>
                  </a:lnTo>
                  <a:lnTo>
                    <a:pt x="4108" y="264"/>
                  </a:lnTo>
                  <a:lnTo>
                    <a:pt x="4112" y="260"/>
                  </a:lnTo>
                  <a:lnTo>
                    <a:pt x="4112" y="260"/>
                  </a:lnTo>
                  <a:lnTo>
                    <a:pt x="4098" y="260"/>
                  </a:lnTo>
                  <a:lnTo>
                    <a:pt x="4084" y="258"/>
                  </a:lnTo>
                  <a:lnTo>
                    <a:pt x="4072" y="254"/>
                  </a:lnTo>
                  <a:lnTo>
                    <a:pt x="4062" y="252"/>
                  </a:lnTo>
                  <a:lnTo>
                    <a:pt x="4062" y="252"/>
                  </a:lnTo>
                  <a:lnTo>
                    <a:pt x="4072" y="250"/>
                  </a:lnTo>
                  <a:lnTo>
                    <a:pt x="4084" y="246"/>
                  </a:lnTo>
                  <a:lnTo>
                    <a:pt x="4092" y="240"/>
                  </a:lnTo>
                  <a:lnTo>
                    <a:pt x="4096" y="236"/>
                  </a:lnTo>
                  <a:lnTo>
                    <a:pt x="4098" y="230"/>
                  </a:lnTo>
                  <a:lnTo>
                    <a:pt x="4098" y="230"/>
                  </a:lnTo>
                  <a:lnTo>
                    <a:pt x="4096" y="220"/>
                  </a:lnTo>
                  <a:lnTo>
                    <a:pt x="4096" y="212"/>
                  </a:lnTo>
                  <a:lnTo>
                    <a:pt x="4096" y="204"/>
                  </a:lnTo>
                  <a:lnTo>
                    <a:pt x="4100" y="196"/>
                  </a:lnTo>
                  <a:lnTo>
                    <a:pt x="4100" y="196"/>
                  </a:lnTo>
                  <a:lnTo>
                    <a:pt x="4096" y="192"/>
                  </a:lnTo>
                  <a:lnTo>
                    <a:pt x="4094" y="188"/>
                  </a:lnTo>
                  <a:lnTo>
                    <a:pt x="4088" y="176"/>
                  </a:lnTo>
                  <a:lnTo>
                    <a:pt x="4084" y="166"/>
                  </a:lnTo>
                  <a:lnTo>
                    <a:pt x="4082" y="162"/>
                  </a:lnTo>
                  <a:lnTo>
                    <a:pt x="4078" y="158"/>
                  </a:lnTo>
                  <a:lnTo>
                    <a:pt x="4078" y="158"/>
                  </a:lnTo>
                  <a:lnTo>
                    <a:pt x="4070" y="154"/>
                  </a:lnTo>
                  <a:lnTo>
                    <a:pt x="4062" y="150"/>
                  </a:lnTo>
                  <a:lnTo>
                    <a:pt x="4044" y="148"/>
                  </a:lnTo>
                  <a:lnTo>
                    <a:pt x="4004" y="146"/>
                  </a:lnTo>
                  <a:lnTo>
                    <a:pt x="4004" y="146"/>
                  </a:lnTo>
                  <a:lnTo>
                    <a:pt x="3958" y="142"/>
                  </a:lnTo>
                  <a:lnTo>
                    <a:pt x="3914" y="138"/>
                  </a:lnTo>
                  <a:lnTo>
                    <a:pt x="3914" y="138"/>
                  </a:lnTo>
                  <a:lnTo>
                    <a:pt x="3914" y="134"/>
                  </a:lnTo>
                  <a:lnTo>
                    <a:pt x="3914" y="134"/>
                  </a:lnTo>
                  <a:lnTo>
                    <a:pt x="3902" y="132"/>
                  </a:lnTo>
                  <a:lnTo>
                    <a:pt x="3896" y="128"/>
                  </a:lnTo>
                  <a:lnTo>
                    <a:pt x="3890" y="122"/>
                  </a:lnTo>
                  <a:lnTo>
                    <a:pt x="3884" y="118"/>
                  </a:lnTo>
                  <a:lnTo>
                    <a:pt x="3884" y="118"/>
                  </a:lnTo>
                  <a:lnTo>
                    <a:pt x="3878" y="118"/>
                  </a:lnTo>
                  <a:lnTo>
                    <a:pt x="3878" y="118"/>
                  </a:lnTo>
                  <a:lnTo>
                    <a:pt x="3872" y="100"/>
                  </a:lnTo>
                  <a:lnTo>
                    <a:pt x="3872" y="100"/>
                  </a:lnTo>
                  <a:lnTo>
                    <a:pt x="3866" y="96"/>
                  </a:lnTo>
                  <a:lnTo>
                    <a:pt x="3862" y="90"/>
                  </a:lnTo>
                  <a:lnTo>
                    <a:pt x="3858" y="86"/>
                  </a:lnTo>
                  <a:lnTo>
                    <a:pt x="3854" y="80"/>
                  </a:lnTo>
                  <a:lnTo>
                    <a:pt x="3854" y="80"/>
                  </a:lnTo>
                  <a:lnTo>
                    <a:pt x="3842" y="70"/>
                  </a:lnTo>
                  <a:lnTo>
                    <a:pt x="3826" y="62"/>
                  </a:lnTo>
                  <a:lnTo>
                    <a:pt x="3810" y="56"/>
                  </a:lnTo>
                  <a:lnTo>
                    <a:pt x="3792" y="52"/>
                  </a:lnTo>
                  <a:lnTo>
                    <a:pt x="3754" y="48"/>
                  </a:lnTo>
                  <a:lnTo>
                    <a:pt x="3718" y="44"/>
                  </a:lnTo>
                  <a:lnTo>
                    <a:pt x="3718" y="44"/>
                  </a:lnTo>
                  <a:lnTo>
                    <a:pt x="3712" y="42"/>
                  </a:lnTo>
                  <a:lnTo>
                    <a:pt x="3704" y="40"/>
                  </a:lnTo>
                  <a:lnTo>
                    <a:pt x="3690" y="40"/>
                  </a:lnTo>
                  <a:lnTo>
                    <a:pt x="3676" y="42"/>
                  </a:lnTo>
                  <a:lnTo>
                    <a:pt x="3660" y="42"/>
                  </a:lnTo>
                  <a:lnTo>
                    <a:pt x="3660" y="42"/>
                  </a:lnTo>
                  <a:lnTo>
                    <a:pt x="3622" y="38"/>
                  </a:lnTo>
                  <a:lnTo>
                    <a:pt x="3604" y="38"/>
                  </a:lnTo>
                  <a:lnTo>
                    <a:pt x="3584" y="40"/>
                  </a:lnTo>
                  <a:lnTo>
                    <a:pt x="3584" y="40"/>
                  </a:lnTo>
                  <a:lnTo>
                    <a:pt x="3568" y="36"/>
                  </a:lnTo>
                  <a:lnTo>
                    <a:pt x="3550" y="36"/>
                  </a:lnTo>
                  <a:lnTo>
                    <a:pt x="3534" y="36"/>
                  </a:lnTo>
                  <a:lnTo>
                    <a:pt x="3516" y="40"/>
                  </a:lnTo>
                  <a:lnTo>
                    <a:pt x="3516" y="40"/>
                  </a:lnTo>
                  <a:lnTo>
                    <a:pt x="3500" y="36"/>
                  </a:lnTo>
                  <a:lnTo>
                    <a:pt x="3482" y="36"/>
                  </a:lnTo>
                  <a:lnTo>
                    <a:pt x="3466" y="36"/>
                  </a:lnTo>
                  <a:lnTo>
                    <a:pt x="3450" y="34"/>
                  </a:lnTo>
                  <a:lnTo>
                    <a:pt x="3450" y="34"/>
                  </a:lnTo>
                  <a:lnTo>
                    <a:pt x="3444" y="36"/>
                  </a:lnTo>
                  <a:lnTo>
                    <a:pt x="3436" y="36"/>
                  </a:lnTo>
                  <a:lnTo>
                    <a:pt x="3418" y="34"/>
                  </a:lnTo>
                  <a:lnTo>
                    <a:pt x="3418" y="34"/>
                  </a:lnTo>
                  <a:lnTo>
                    <a:pt x="3330" y="38"/>
                  </a:lnTo>
                  <a:lnTo>
                    <a:pt x="3330" y="38"/>
                  </a:lnTo>
                  <a:lnTo>
                    <a:pt x="3296" y="34"/>
                  </a:lnTo>
                  <a:lnTo>
                    <a:pt x="3296" y="34"/>
                  </a:lnTo>
                  <a:lnTo>
                    <a:pt x="3246" y="30"/>
                  </a:lnTo>
                  <a:lnTo>
                    <a:pt x="3196" y="26"/>
                  </a:lnTo>
                  <a:lnTo>
                    <a:pt x="3196" y="26"/>
                  </a:lnTo>
                  <a:lnTo>
                    <a:pt x="3186" y="24"/>
                  </a:lnTo>
                  <a:lnTo>
                    <a:pt x="3186" y="24"/>
                  </a:lnTo>
                  <a:lnTo>
                    <a:pt x="3038" y="14"/>
                  </a:lnTo>
                  <a:lnTo>
                    <a:pt x="2896" y="8"/>
                  </a:lnTo>
                  <a:lnTo>
                    <a:pt x="2754" y="4"/>
                  </a:lnTo>
                  <a:lnTo>
                    <a:pt x="2610" y="0"/>
                  </a:lnTo>
                  <a:lnTo>
                    <a:pt x="2610" y="0"/>
                  </a:lnTo>
                  <a:lnTo>
                    <a:pt x="2532" y="0"/>
                  </a:lnTo>
                  <a:lnTo>
                    <a:pt x="2454" y="0"/>
                  </a:lnTo>
                  <a:lnTo>
                    <a:pt x="2300" y="4"/>
                  </a:lnTo>
                  <a:lnTo>
                    <a:pt x="2300" y="4"/>
                  </a:lnTo>
                  <a:lnTo>
                    <a:pt x="2296" y="6"/>
                  </a:lnTo>
                  <a:lnTo>
                    <a:pt x="2292" y="8"/>
                  </a:lnTo>
                  <a:lnTo>
                    <a:pt x="2292" y="8"/>
                  </a:lnTo>
                  <a:lnTo>
                    <a:pt x="2268" y="8"/>
                  </a:lnTo>
                  <a:lnTo>
                    <a:pt x="2268" y="8"/>
                  </a:lnTo>
                  <a:lnTo>
                    <a:pt x="1980" y="4"/>
                  </a:lnTo>
                  <a:lnTo>
                    <a:pt x="1698" y="2"/>
                  </a:lnTo>
                  <a:lnTo>
                    <a:pt x="1130" y="0"/>
                  </a:lnTo>
                  <a:lnTo>
                    <a:pt x="1130" y="0"/>
                  </a:lnTo>
                  <a:lnTo>
                    <a:pt x="768" y="0"/>
                  </a:lnTo>
                  <a:lnTo>
                    <a:pt x="408" y="4"/>
                  </a:lnTo>
                  <a:lnTo>
                    <a:pt x="408" y="4"/>
                  </a:lnTo>
                  <a:lnTo>
                    <a:pt x="398" y="6"/>
                  </a:lnTo>
                  <a:lnTo>
                    <a:pt x="390" y="8"/>
                  </a:lnTo>
                  <a:lnTo>
                    <a:pt x="390" y="8"/>
                  </a:lnTo>
                  <a:lnTo>
                    <a:pt x="304" y="10"/>
                  </a:lnTo>
                  <a:lnTo>
                    <a:pt x="214" y="12"/>
                  </a:lnTo>
                  <a:lnTo>
                    <a:pt x="128" y="18"/>
                  </a:lnTo>
                  <a:lnTo>
                    <a:pt x="88" y="24"/>
                  </a:lnTo>
                  <a:lnTo>
                    <a:pt x="52" y="28"/>
                  </a:lnTo>
                  <a:lnTo>
                    <a:pt x="52" y="28"/>
                  </a:lnTo>
                  <a:lnTo>
                    <a:pt x="70" y="28"/>
                  </a:lnTo>
                  <a:lnTo>
                    <a:pt x="78" y="28"/>
                  </a:lnTo>
                  <a:lnTo>
                    <a:pt x="84" y="30"/>
                  </a:lnTo>
                  <a:lnTo>
                    <a:pt x="84" y="30"/>
                  </a:lnTo>
                  <a:lnTo>
                    <a:pt x="38" y="32"/>
                  </a:lnTo>
                  <a:lnTo>
                    <a:pt x="0" y="36"/>
                  </a:lnTo>
                  <a:lnTo>
                    <a:pt x="0" y="36"/>
                  </a:lnTo>
                  <a:lnTo>
                    <a:pt x="28" y="36"/>
                  </a:lnTo>
                  <a:lnTo>
                    <a:pt x="46" y="38"/>
                  </a:lnTo>
                  <a:lnTo>
                    <a:pt x="46" y="38"/>
                  </a:lnTo>
                  <a:lnTo>
                    <a:pt x="28" y="42"/>
                  </a:lnTo>
                  <a:lnTo>
                    <a:pt x="22" y="44"/>
                  </a:lnTo>
                  <a:lnTo>
                    <a:pt x="18" y="50"/>
                  </a:lnTo>
                  <a:lnTo>
                    <a:pt x="18" y="50"/>
                  </a:lnTo>
                  <a:lnTo>
                    <a:pt x="44" y="52"/>
                  </a:lnTo>
                  <a:lnTo>
                    <a:pt x="68" y="54"/>
                  </a:lnTo>
                  <a:lnTo>
                    <a:pt x="68" y="54"/>
                  </a:lnTo>
                  <a:lnTo>
                    <a:pt x="62" y="56"/>
                  </a:lnTo>
                  <a:lnTo>
                    <a:pt x="66" y="58"/>
                  </a:lnTo>
                  <a:lnTo>
                    <a:pt x="74" y="60"/>
                  </a:lnTo>
                  <a:lnTo>
                    <a:pt x="80" y="62"/>
                  </a:lnTo>
                  <a:lnTo>
                    <a:pt x="80" y="62"/>
                  </a:lnTo>
                  <a:lnTo>
                    <a:pt x="66" y="64"/>
                  </a:lnTo>
                  <a:lnTo>
                    <a:pt x="56" y="68"/>
                  </a:lnTo>
                  <a:lnTo>
                    <a:pt x="56" y="68"/>
                  </a:lnTo>
                  <a:lnTo>
                    <a:pt x="88" y="68"/>
                  </a:lnTo>
                  <a:lnTo>
                    <a:pt x="118" y="70"/>
                  </a:lnTo>
                  <a:lnTo>
                    <a:pt x="148" y="74"/>
                  </a:lnTo>
                  <a:lnTo>
                    <a:pt x="174" y="74"/>
                  </a:lnTo>
                  <a:lnTo>
                    <a:pt x="174" y="74"/>
                  </a:lnTo>
                  <a:lnTo>
                    <a:pt x="146" y="78"/>
                  </a:lnTo>
                  <a:lnTo>
                    <a:pt x="122" y="82"/>
                  </a:lnTo>
                  <a:lnTo>
                    <a:pt x="100" y="88"/>
                  </a:lnTo>
                  <a:lnTo>
                    <a:pt x="92" y="92"/>
                  </a:lnTo>
                  <a:lnTo>
                    <a:pt x="86" y="98"/>
                  </a:lnTo>
                  <a:lnTo>
                    <a:pt x="86" y="98"/>
                  </a:lnTo>
                  <a:lnTo>
                    <a:pt x="92" y="108"/>
                  </a:lnTo>
                  <a:lnTo>
                    <a:pt x="94" y="116"/>
                  </a:lnTo>
                  <a:lnTo>
                    <a:pt x="92" y="122"/>
                  </a:lnTo>
                  <a:lnTo>
                    <a:pt x="84" y="132"/>
                  </a:lnTo>
                  <a:lnTo>
                    <a:pt x="84" y="132"/>
                  </a:lnTo>
                  <a:lnTo>
                    <a:pt x="94" y="136"/>
                  </a:lnTo>
                  <a:lnTo>
                    <a:pt x="100" y="140"/>
                  </a:lnTo>
                  <a:lnTo>
                    <a:pt x="110" y="150"/>
                  </a:lnTo>
                  <a:lnTo>
                    <a:pt x="120" y="162"/>
                  </a:lnTo>
                  <a:lnTo>
                    <a:pt x="126" y="166"/>
                  </a:lnTo>
                  <a:lnTo>
                    <a:pt x="136" y="170"/>
                  </a:lnTo>
                  <a:lnTo>
                    <a:pt x="136" y="170"/>
                  </a:lnTo>
                  <a:lnTo>
                    <a:pt x="152" y="174"/>
                  </a:lnTo>
                  <a:lnTo>
                    <a:pt x="172" y="176"/>
                  </a:lnTo>
                  <a:lnTo>
                    <a:pt x="214" y="180"/>
                  </a:lnTo>
                  <a:lnTo>
                    <a:pt x="306" y="182"/>
                  </a:lnTo>
                  <a:lnTo>
                    <a:pt x="306" y="182"/>
                  </a:lnTo>
                  <a:lnTo>
                    <a:pt x="464" y="188"/>
                  </a:lnTo>
                  <a:lnTo>
                    <a:pt x="538" y="190"/>
                  </a:lnTo>
                  <a:lnTo>
                    <a:pt x="606" y="192"/>
                  </a:lnTo>
                  <a:lnTo>
                    <a:pt x="606" y="192"/>
                  </a:lnTo>
                  <a:lnTo>
                    <a:pt x="596" y="194"/>
                  </a:lnTo>
                  <a:lnTo>
                    <a:pt x="594" y="196"/>
                  </a:lnTo>
                  <a:lnTo>
                    <a:pt x="592" y="196"/>
                  </a:lnTo>
                  <a:lnTo>
                    <a:pt x="594" y="198"/>
                  </a:lnTo>
                  <a:lnTo>
                    <a:pt x="594" y="198"/>
                  </a:lnTo>
                  <a:lnTo>
                    <a:pt x="598" y="206"/>
                  </a:lnTo>
                  <a:lnTo>
                    <a:pt x="604" y="214"/>
                  </a:lnTo>
                  <a:lnTo>
                    <a:pt x="616" y="228"/>
                  </a:lnTo>
                  <a:lnTo>
                    <a:pt x="616" y="228"/>
                  </a:lnTo>
                  <a:lnTo>
                    <a:pt x="630" y="230"/>
                  </a:lnTo>
                  <a:lnTo>
                    <a:pt x="640" y="236"/>
                  </a:lnTo>
                  <a:lnTo>
                    <a:pt x="648" y="242"/>
                  </a:lnTo>
                  <a:lnTo>
                    <a:pt x="658" y="246"/>
                  </a:lnTo>
                  <a:lnTo>
                    <a:pt x="658" y="246"/>
                  </a:lnTo>
                  <a:lnTo>
                    <a:pt x="688" y="256"/>
                  </a:lnTo>
                  <a:lnTo>
                    <a:pt x="724" y="264"/>
                  </a:lnTo>
                  <a:lnTo>
                    <a:pt x="764" y="270"/>
                  </a:lnTo>
                  <a:lnTo>
                    <a:pt x="806" y="274"/>
                  </a:lnTo>
                  <a:lnTo>
                    <a:pt x="894" y="280"/>
                  </a:lnTo>
                  <a:lnTo>
                    <a:pt x="980" y="282"/>
                  </a:lnTo>
                  <a:lnTo>
                    <a:pt x="980" y="282"/>
                  </a:lnTo>
                  <a:lnTo>
                    <a:pt x="994" y="284"/>
                  </a:lnTo>
                  <a:lnTo>
                    <a:pt x="1008" y="286"/>
                  </a:lnTo>
                  <a:lnTo>
                    <a:pt x="1042" y="286"/>
                  </a:lnTo>
                  <a:lnTo>
                    <a:pt x="1078" y="284"/>
                  </a:lnTo>
                  <a:lnTo>
                    <a:pt x="1112" y="284"/>
                  </a:lnTo>
                  <a:lnTo>
                    <a:pt x="1112" y="284"/>
                  </a:lnTo>
                  <a:lnTo>
                    <a:pt x="1200" y="288"/>
                  </a:lnTo>
                  <a:lnTo>
                    <a:pt x="1246" y="288"/>
                  </a:lnTo>
                  <a:lnTo>
                    <a:pt x="1290" y="284"/>
                  </a:lnTo>
                  <a:lnTo>
                    <a:pt x="1290" y="284"/>
                  </a:lnTo>
                  <a:lnTo>
                    <a:pt x="1330" y="288"/>
                  </a:lnTo>
                  <a:lnTo>
                    <a:pt x="1370" y="288"/>
                  </a:lnTo>
                  <a:lnTo>
                    <a:pt x="1410" y="288"/>
                  </a:lnTo>
                  <a:lnTo>
                    <a:pt x="1452" y="284"/>
                  </a:lnTo>
                  <a:lnTo>
                    <a:pt x="1452" y="284"/>
                  </a:lnTo>
                  <a:lnTo>
                    <a:pt x="1490" y="288"/>
                  </a:lnTo>
                  <a:lnTo>
                    <a:pt x="1530" y="288"/>
                  </a:lnTo>
                  <a:lnTo>
                    <a:pt x="1570" y="288"/>
                  </a:lnTo>
                  <a:lnTo>
                    <a:pt x="1608" y="290"/>
                  </a:lnTo>
                  <a:lnTo>
                    <a:pt x="1608" y="290"/>
                  </a:lnTo>
                  <a:lnTo>
                    <a:pt x="1620" y="286"/>
                  </a:lnTo>
                  <a:lnTo>
                    <a:pt x="1638" y="286"/>
                  </a:lnTo>
                  <a:lnTo>
                    <a:pt x="1678" y="288"/>
                  </a:lnTo>
                  <a:lnTo>
                    <a:pt x="1678" y="288"/>
                  </a:lnTo>
                  <a:lnTo>
                    <a:pt x="1860" y="284"/>
                  </a:lnTo>
                  <a:lnTo>
                    <a:pt x="1944" y="284"/>
                  </a:lnTo>
                  <a:lnTo>
                    <a:pt x="2016" y="284"/>
                  </a:lnTo>
                  <a:lnTo>
                    <a:pt x="2016" y="284"/>
                  </a:lnTo>
                  <a:lnTo>
                    <a:pt x="2146" y="284"/>
                  </a:lnTo>
                  <a:lnTo>
                    <a:pt x="2278" y="282"/>
                  </a:lnTo>
                  <a:lnTo>
                    <a:pt x="2546" y="284"/>
                  </a:lnTo>
                  <a:lnTo>
                    <a:pt x="2546" y="284"/>
                  </a:lnTo>
                  <a:lnTo>
                    <a:pt x="2552" y="286"/>
                  </a:lnTo>
                  <a:lnTo>
                    <a:pt x="2558" y="288"/>
                  </a:lnTo>
                  <a:lnTo>
                    <a:pt x="2572" y="286"/>
                  </a:lnTo>
                  <a:lnTo>
                    <a:pt x="2586" y="286"/>
                  </a:lnTo>
                  <a:lnTo>
                    <a:pt x="2600" y="286"/>
                  </a:lnTo>
                  <a:lnTo>
                    <a:pt x="2600" y="286"/>
                  </a:lnTo>
                  <a:lnTo>
                    <a:pt x="2638" y="290"/>
                  </a:lnTo>
                  <a:lnTo>
                    <a:pt x="2656" y="288"/>
                  </a:lnTo>
                  <a:lnTo>
                    <a:pt x="2676" y="286"/>
                  </a:lnTo>
                  <a:lnTo>
                    <a:pt x="2676" y="286"/>
                  </a:lnTo>
                  <a:lnTo>
                    <a:pt x="2692" y="290"/>
                  </a:lnTo>
                  <a:lnTo>
                    <a:pt x="2710" y="290"/>
                  </a:lnTo>
                  <a:lnTo>
                    <a:pt x="2726" y="290"/>
                  </a:lnTo>
                  <a:lnTo>
                    <a:pt x="2744" y="288"/>
                  </a:lnTo>
                  <a:lnTo>
                    <a:pt x="2744" y="288"/>
                  </a:lnTo>
                  <a:lnTo>
                    <a:pt x="2760" y="290"/>
                  </a:lnTo>
                  <a:lnTo>
                    <a:pt x="2778" y="290"/>
                  </a:lnTo>
                  <a:lnTo>
                    <a:pt x="2794" y="290"/>
                  </a:lnTo>
                  <a:lnTo>
                    <a:pt x="2810" y="292"/>
                  </a:lnTo>
                  <a:lnTo>
                    <a:pt x="2810" y="292"/>
                  </a:lnTo>
                  <a:lnTo>
                    <a:pt x="2816" y="290"/>
                  </a:lnTo>
                  <a:lnTo>
                    <a:pt x="2824" y="290"/>
                  </a:lnTo>
                  <a:lnTo>
                    <a:pt x="2842" y="292"/>
                  </a:lnTo>
                  <a:lnTo>
                    <a:pt x="2842" y="292"/>
                  </a:lnTo>
                  <a:lnTo>
                    <a:pt x="2930" y="290"/>
                  </a:lnTo>
                  <a:lnTo>
                    <a:pt x="2930" y="290"/>
                  </a:lnTo>
                  <a:lnTo>
                    <a:pt x="2964" y="292"/>
                  </a:lnTo>
                  <a:lnTo>
                    <a:pt x="2964" y="292"/>
                  </a:lnTo>
                  <a:lnTo>
                    <a:pt x="3014" y="296"/>
                  </a:lnTo>
                  <a:lnTo>
                    <a:pt x="3064" y="300"/>
                  </a:lnTo>
                  <a:lnTo>
                    <a:pt x="3064" y="300"/>
                  </a:lnTo>
                  <a:lnTo>
                    <a:pt x="3074" y="302"/>
                  </a:lnTo>
                  <a:lnTo>
                    <a:pt x="3074" y="302"/>
                  </a:lnTo>
                  <a:lnTo>
                    <a:pt x="3222" y="312"/>
                  </a:lnTo>
                  <a:lnTo>
                    <a:pt x="3364" y="318"/>
                  </a:lnTo>
                  <a:lnTo>
                    <a:pt x="3506" y="322"/>
                  </a:lnTo>
                  <a:lnTo>
                    <a:pt x="3650" y="326"/>
                  </a:lnTo>
                  <a:lnTo>
                    <a:pt x="3650" y="326"/>
                  </a:lnTo>
                  <a:lnTo>
                    <a:pt x="3728" y="328"/>
                  </a:lnTo>
                  <a:lnTo>
                    <a:pt x="3806" y="328"/>
                  </a:lnTo>
                  <a:lnTo>
                    <a:pt x="3960" y="324"/>
                  </a:lnTo>
                  <a:lnTo>
                    <a:pt x="3960" y="324"/>
                  </a:lnTo>
                  <a:lnTo>
                    <a:pt x="3964" y="322"/>
                  </a:lnTo>
                  <a:lnTo>
                    <a:pt x="3968" y="320"/>
                  </a:lnTo>
                  <a:lnTo>
                    <a:pt x="3968" y="320"/>
                  </a:lnTo>
                  <a:lnTo>
                    <a:pt x="4006" y="318"/>
                  </a:lnTo>
                  <a:lnTo>
                    <a:pt x="4044" y="314"/>
                  </a:lnTo>
                  <a:lnTo>
                    <a:pt x="4080" y="308"/>
                  </a:lnTo>
                  <a:lnTo>
                    <a:pt x="4098" y="304"/>
                  </a:lnTo>
                  <a:lnTo>
                    <a:pt x="4112" y="300"/>
                  </a:lnTo>
                  <a:lnTo>
                    <a:pt x="4112" y="300"/>
                  </a:lnTo>
                  <a:lnTo>
                    <a:pt x="4106" y="300"/>
                  </a:lnTo>
                  <a:lnTo>
                    <a:pt x="4102" y="300"/>
                  </a:lnTo>
                  <a:lnTo>
                    <a:pt x="4100" y="298"/>
                  </a:lnTo>
                  <a:lnTo>
                    <a:pt x="4100"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TextBox 9"/>
          <p:cNvSpPr txBox="1"/>
          <p:nvPr/>
        </p:nvSpPr>
        <p:spPr>
          <a:xfrm>
            <a:off x="395536" y="195486"/>
            <a:ext cx="8208912" cy="1692771"/>
          </a:xfrm>
          <a:prstGeom prst="rect">
            <a:avLst/>
          </a:prstGeom>
          <a:noFill/>
        </p:spPr>
        <p:txBody>
          <a:bodyPr wrap="square" rtlCol="0">
            <a:spAutoFit/>
          </a:bodyPr>
          <a:lstStyle/>
          <a:p>
            <a:r>
              <a:rPr lang="en-GB" sz="3200" b="1" dirty="0">
                <a:solidFill>
                  <a:srgbClr val="27AF41"/>
                </a:solidFill>
                <a:latin typeface="+mj-lt"/>
              </a:rPr>
              <a:t>Site </a:t>
            </a:r>
          </a:p>
          <a:p>
            <a:r>
              <a:rPr lang="en-GB" sz="3200" b="1" dirty="0">
                <a:solidFill>
                  <a:srgbClr val="27AF41"/>
                </a:solidFill>
                <a:latin typeface="+mj-lt"/>
              </a:rPr>
              <a:t>Analysis</a:t>
            </a:r>
          </a:p>
          <a:p>
            <a:endParaRPr lang="en-GB" sz="4000" b="1" dirty="0">
              <a:solidFill>
                <a:srgbClr val="27AF41"/>
              </a:solidFill>
              <a:latin typeface="+mj-lt"/>
            </a:endParaRPr>
          </a:p>
        </p:txBody>
      </p:sp>
      <p:pic>
        <p:nvPicPr>
          <p:cNvPr id="2" name="Picture 1">
            <a:extLst>
              <a:ext uri="{FF2B5EF4-FFF2-40B4-BE49-F238E27FC236}">
                <a16:creationId xmlns:a16="http://schemas.microsoft.com/office/drawing/2014/main" id="{3D488E34-7BC4-4894-B677-C029FA392A9E}"/>
              </a:ext>
            </a:extLst>
          </p:cNvPr>
          <p:cNvPicPr>
            <a:picLocks noChangeAspect="1"/>
          </p:cNvPicPr>
          <p:nvPr/>
        </p:nvPicPr>
        <p:blipFill>
          <a:blip r:embed="rId2"/>
          <a:stretch>
            <a:fillRect/>
          </a:stretch>
        </p:blipFill>
        <p:spPr>
          <a:xfrm>
            <a:off x="2412616" y="396238"/>
            <a:ext cx="6161789" cy="4335782"/>
          </a:xfrm>
          <a:prstGeom prst="rect">
            <a:avLst/>
          </a:prstGeom>
        </p:spPr>
      </p:pic>
    </p:spTree>
    <p:extLst>
      <p:ext uri="{BB962C8B-B14F-4D97-AF65-F5344CB8AC3E}">
        <p14:creationId xmlns:p14="http://schemas.microsoft.com/office/powerpoint/2010/main" val="204383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259632" y="256317"/>
            <a:ext cx="7492670" cy="459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7" name="Group 4">
            <a:extLst>
              <a:ext uri="{FF2B5EF4-FFF2-40B4-BE49-F238E27FC236}">
                <a16:creationId xmlns:a16="http://schemas.microsoft.com/office/drawing/2014/main" id="{1EAFF607-652C-4FE8-BB1A-4881B70CF254}"/>
              </a:ext>
            </a:extLst>
          </p:cNvPr>
          <p:cNvGrpSpPr>
            <a:grpSpLocks noChangeAspect="1"/>
          </p:cNvGrpSpPr>
          <p:nvPr/>
        </p:nvGrpSpPr>
        <p:grpSpPr bwMode="auto">
          <a:xfrm rot="5400000">
            <a:off x="2449683" y="-1426611"/>
            <a:ext cx="5040559" cy="7996726"/>
            <a:chOff x="204" y="682"/>
            <a:chExt cx="1602" cy="1761"/>
          </a:xfrm>
        </p:grpSpPr>
        <p:sp>
          <p:nvSpPr>
            <p:cNvPr id="21" name="AutoShape 3">
              <a:extLst>
                <a:ext uri="{FF2B5EF4-FFF2-40B4-BE49-F238E27FC236}">
                  <a16:creationId xmlns:a16="http://schemas.microsoft.com/office/drawing/2014/main" id="{21C0F79A-0C82-46DF-9A27-3852671CFAB0}"/>
                </a:ext>
              </a:extLst>
            </p:cNvPr>
            <p:cNvSpPr>
              <a:spLocks noChangeAspect="1" noChangeArrowheads="1" noTextEdit="1"/>
            </p:cNvSpPr>
            <p:nvPr/>
          </p:nvSpPr>
          <p:spPr bwMode="auto">
            <a:xfrm>
              <a:off x="204" y="682"/>
              <a:ext cx="1315"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987221C5-D71B-41C4-BF6B-C15C41D5DA5F}"/>
                </a:ext>
              </a:extLst>
            </p:cNvPr>
            <p:cNvSpPr>
              <a:spLocks/>
            </p:cNvSpPr>
            <p:nvPr/>
          </p:nvSpPr>
          <p:spPr bwMode="auto">
            <a:xfrm>
              <a:off x="204" y="812"/>
              <a:ext cx="1602" cy="1631"/>
            </a:xfrm>
            <a:custGeom>
              <a:avLst/>
              <a:gdLst>
                <a:gd name="T0" fmla="*/ 1312 w 1315"/>
                <a:gd name="T1" fmla="*/ 69 h 1732"/>
                <a:gd name="T2" fmla="*/ 1297 w 1315"/>
                <a:gd name="T3" fmla="*/ 38 h 1732"/>
                <a:gd name="T4" fmla="*/ 1270 w 1315"/>
                <a:gd name="T5" fmla="*/ 17 h 1732"/>
                <a:gd name="T6" fmla="*/ 1238 w 1315"/>
                <a:gd name="T7" fmla="*/ 6 h 1732"/>
                <a:gd name="T8" fmla="*/ 1227 w 1315"/>
                <a:gd name="T9" fmla="*/ 5 h 1732"/>
                <a:gd name="T10" fmla="*/ 1166 w 1315"/>
                <a:gd name="T11" fmla="*/ 5 h 1732"/>
                <a:gd name="T12" fmla="*/ 833 w 1315"/>
                <a:gd name="T13" fmla="*/ 3 h 1732"/>
                <a:gd name="T14" fmla="*/ 316 w 1315"/>
                <a:gd name="T15" fmla="*/ 0 h 1732"/>
                <a:gd name="T16" fmla="*/ 138 w 1315"/>
                <a:gd name="T17" fmla="*/ 0 h 1732"/>
                <a:gd name="T18" fmla="*/ 75 w 1315"/>
                <a:gd name="T19" fmla="*/ 2 h 1732"/>
                <a:gd name="T20" fmla="*/ 29 w 1315"/>
                <a:gd name="T21" fmla="*/ 28 h 1732"/>
                <a:gd name="T22" fmla="*/ 3 w 1315"/>
                <a:gd name="T23" fmla="*/ 75 h 1732"/>
                <a:gd name="T24" fmla="*/ 2 w 1315"/>
                <a:gd name="T25" fmla="*/ 166 h 1732"/>
                <a:gd name="T26" fmla="*/ 0 w 1315"/>
                <a:gd name="T27" fmla="*/ 1223 h 1732"/>
                <a:gd name="T28" fmla="*/ 0 w 1315"/>
                <a:gd name="T29" fmla="*/ 1608 h 1732"/>
                <a:gd name="T30" fmla="*/ 0 w 1315"/>
                <a:gd name="T31" fmla="*/ 1638 h 1732"/>
                <a:gd name="T32" fmla="*/ 0 w 1315"/>
                <a:gd name="T33" fmla="*/ 1646 h 1732"/>
                <a:gd name="T34" fmla="*/ 12 w 1315"/>
                <a:gd name="T35" fmla="*/ 1684 h 1732"/>
                <a:gd name="T36" fmla="*/ 32 w 1315"/>
                <a:gd name="T37" fmla="*/ 1707 h 1732"/>
                <a:gd name="T38" fmla="*/ 57 w 1315"/>
                <a:gd name="T39" fmla="*/ 1723 h 1732"/>
                <a:gd name="T40" fmla="*/ 86 w 1315"/>
                <a:gd name="T41" fmla="*/ 1730 h 1732"/>
                <a:gd name="T42" fmla="*/ 95 w 1315"/>
                <a:gd name="T43" fmla="*/ 1732 h 1732"/>
                <a:gd name="T44" fmla="*/ 647 w 1315"/>
                <a:gd name="T45" fmla="*/ 1729 h 1732"/>
                <a:gd name="T46" fmla="*/ 922 w 1315"/>
                <a:gd name="T47" fmla="*/ 1726 h 1732"/>
                <a:gd name="T48" fmla="*/ 1128 w 1315"/>
                <a:gd name="T49" fmla="*/ 1720 h 1732"/>
                <a:gd name="T50" fmla="*/ 1227 w 1315"/>
                <a:gd name="T51" fmla="*/ 1717 h 1732"/>
                <a:gd name="T52" fmla="*/ 1186 w 1315"/>
                <a:gd name="T53" fmla="*/ 1715 h 1732"/>
                <a:gd name="T54" fmla="*/ 1131 w 1315"/>
                <a:gd name="T55" fmla="*/ 1710 h 1732"/>
                <a:gd name="T56" fmla="*/ 1123 w 1315"/>
                <a:gd name="T57" fmla="*/ 1707 h 1732"/>
                <a:gd name="T58" fmla="*/ 1148 w 1315"/>
                <a:gd name="T59" fmla="*/ 1704 h 1732"/>
                <a:gd name="T60" fmla="*/ 980 w 1315"/>
                <a:gd name="T61" fmla="*/ 1701 h 1732"/>
                <a:gd name="T62" fmla="*/ 1105 w 1315"/>
                <a:gd name="T63" fmla="*/ 1692 h 1732"/>
                <a:gd name="T64" fmla="*/ 1094 w 1315"/>
                <a:gd name="T65" fmla="*/ 1686 h 1732"/>
                <a:gd name="T66" fmla="*/ 1109 w 1315"/>
                <a:gd name="T67" fmla="*/ 1678 h 1732"/>
                <a:gd name="T68" fmla="*/ 1227 w 1315"/>
                <a:gd name="T69" fmla="*/ 1674 h 1732"/>
                <a:gd name="T70" fmla="*/ 1247 w 1315"/>
                <a:gd name="T71" fmla="*/ 1669 h 1732"/>
                <a:gd name="T72" fmla="*/ 1263 w 1315"/>
                <a:gd name="T73" fmla="*/ 1652 h 1732"/>
                <a:gd name="T74" fmla="*/ 1258 w 1315"/>
                <a:gd name="T75" fmla="*/ 1664 h 1732"/>
                <a:gd name="T76" fmla="*/ 1263 w 1315"/>
                <a:gd name="T77" fmla="*/ 1660 h 1732"/>
                <a:gd name="T78" fmla="*/ 1269 w 1315"/>
                <a:gd name="T79" fmla="*/ 1647 h 1732"/>
                <a:gd name="T80" fmla="*/ 1272 w 1315"/>
                <a:gd name="T81" fmla="*/ 1638 h 1732"/>
                <a:gd name="T82" fmla="*/ 1275 w 1315"/>
                <a:gd name="T83" fmla="*/ 1621 h 1732"/>
                <a:gd name="T84" fmla="*/ 1281 w 1315"/>
                <a:gd name="T85" fmla="*/ 1245 h 1732"/>
                <a:gd name="T86" fmla="*/ 1289 w 1315"/>
                <a:gd name="T87" fmla="*/ 332 h 1732"/>
                <a:gd name="T88" fmla="*/ 1292 w 1315"/>
                <a:gd name="T89" fmla="*/ 340 h 1732"/>
                <a:gd name="T90" fmla="*/ 1295 w 1315"/>
                <a:gd name="T91" fmla="*/ 347 h 1732"/>
                <a:gd name="T92" fmla="*/ 1297 w 1315"/>
                <a:gd name="T93" fmla="*/ 338 h 1732"/>
                <a:gd name="T94" fmla="*/ 1298 w 1315"/>
                <a:gd name="T95" fmla="*/ 343 h 1732"/>
                <a:gd name="T96" fmla="*/ 1300 w 1315"/>
                <a:gd name="T97" fmla="*/ 329 h 1732"/>
                <a:gd name="T98" fmla="*/ 1303 w 1315"/>
                <a:gd name="T99" fmla="*/ 303 h 1732"/>
                <a:gd name="T100" fmla="*/ 1306 w 1315"/>
                <a:gd name="T101" fmla="*/ 295 h 1732"/>
                <a:gd name="T102" fmla="*/ 1306 w 1315"/>
                <a:gd name="T103" fmla="*/ 290 h 1732"/>
                <a:gd name="T104" fmla="*/ 1309 w 1315"/>
                <a:gd name="T105" fmla="*/ 270 h 1732"/>
                <a:gd name="T106" fmla="*/ 1313 w 1315"/>
                <a:gd name="T107" fmla="*/ 129 h 1732"/>
                <a:gd name="T108" fmla="*/ 1315 w 1315"/>
                <a:gd name="T109" fmla="*/ 101 h 1732"/>
                <a:gd name="T110" fmla="*/ 1315 w 1315"/>
                <a:gd name="T111" fmla="*/ 91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5" h="1732">
                  <a:moveTo>
                    <a:pt x="1315" y="91"/>
                  </a:moveTo>
                  <a:lnTo>
                    <a:pt x="1315" y="91"/>
                  </a:lnTo>
                  <a:lnTo>
                    <a:pt x="1313" y="80"/>
                  </a:lnTo>
                  <a:lnTo>
                    <a:pt x="1312" y="69"/>
                  </a:lnTo>
                  <a:lnTo>
                    <a:pt x="1307" y="58"/>
                  </a:lnTo>
                  <a:lnTo>
                    <a:pt x="1303" y="48"/>
                  </a:lnTo>
                  <a:lnTo>
                    <a:pt x="1303" y="48"/>
                  </a:lnTo>
                  <a:lnTo>
                    <a:pt x="1297" y="38"/>
                  </a:lnTo>
                  <a:lnTo>
                    <a:pt x="1289" y="31"/>
                  </a:lnTo>
                  <a:lnTo>
                    <a:pt x="1280" y="23"/>
                  </a:lnTo>
                  <a:lnTo>
                    <a:pt x="1270" y="17"/>
                  </a:lnTo>
                  <a:lnTo>
                    <a:pt x="1270" y="17"/>
                  </a:lnTo>
                  <a:lnTo>
                    <a:pt x="1260" y="12"/>
                  </a:lnTo>
                  <a:lnTo>
                    <a:pt x="1249" y="8"/>
                  </a:lnTo>
                  <a:lnTo>
                    <a:pt x="1249" y="8"/>
                  </a:lnTo>
                  <a:lnTo>
                    <a:pt x="1238" y="6"/>
                  </a:lnTo>
                  <a:lnTo>
                    <a:pt x="1238" y="6"/>
                  </a:lnTo>
                  <a:lnTo>
                    <a:pt x="1232" y="5"/>
                  </a:lnTo>
                  <a:lnTo>
                    <a:pt x="1229" y="5"/>
                  </a:lnTo>
                  <a:lnTo>
                    <a:pt x="1227" y="5"/>
                  </a:lnTo>
                  <a:lnTo>
                    <a:pt x="1227" y="5"/>
                  </a:lnTo>
                  <a:lnTo>
                    <a:pt x="1207" y="5"/>
                  </a:lnTo>
                  <a:lnTo>
                    <a:pt x="1207" y="5"/>
                  </a:lnTo>
                  <a:lnTo>
                    <a:pt x="1166" y="5"/>
                  </a:lnTo>
                  <a:lnTo>
                    <a:pt x="1166" y="5"/>
                  </a:lnTo>
                  <a:lnTo>
                    <a:pt x="1000" y="5"/>
                  </a:lnTo>
                  <a:lnTo>
                    <a:pt x="833" y="3"/>
                  </a:lnTo>
                  <a:lnTo>
                    <a:pt x="833" y="3"/>
                  </a:lnTo>
                  <a:lnTo>
                    <a:pt x="807" y="3"/>
                  </a:lnTo>
                  <a:lnTo>
                    <a:pt x="807" y="3"/>
                  </a:lnTo>
                  <a:lnTo>
                    <a:pt x="316" y="0"/>
                  </a:lnTo>
                  <a:lnTo>
                    <a:pt x="316" y="0"/>
                  </a:lnTo>
                  <a:lnTo>
                    <a:pt x="197" y="0"/>
                  </a:lnTo>
                  <a:lnTo>
                    <a:pt x="197" y="0"/>
                  </a:lnTo>
                  <a:lnTo>
                    <a:pt x="138" y="0"/>
                  </a:lnTo>
                  <a:lnTo>
                    <a:pt x="138" y="0"/>
                  </a:lnTo>
                  <a:lnTo>
                    <a:pt x="109" y="0"/>
                  </a:lnTo>
                  <a:lnTo>
                    <a:pt x="94" y="0"/>
                  </a:lnTo>
                  <a:lnTo>
                    <a:pt x="94" y="0"/>
                  </a:lnTo>
                  <a:lnTo>
                    <a:pt x="75" y="2"/>
                  </a:lnTo>
                  <a:lnTo>
                    <a:pt x="58" y="8"/>
                  </a:lnTo>
                  <a:lnTo>
                    <a:pt x="58" y="8"/>
                  </a:lnTo>
                  <a:lnTo>
                    <a:pt x="41" y="17"/>
                  </a:lnTo>
                  <a:lnTo>
                    <a:pt x="29" y="28"/>
                  </a:lnTo>
                  <a:lnTo>
                    <a:pt x="17" y="41"/>
                  </a:lnTo>
                  <a:lnTo>
                    <a:pt x="9" y="57"/>
                  </a:lnTo>
                  <a:lnTo>
                    <a:pt x="9" y="57"/>
                  </a:lnTo>
                  <a:lnTo>
                    <a:pt x="3" y="75"/>
                  </a:lnTo>
                  <a:lnTo>
                    <a:pt x="2" y="92"/>
                  </a:lnTo>
                  <a:lnTo>
                    <a:pt x="2" y="108"/>
                  </a:lnTo>
                  <a:lnTo>
                    <a:pt x="2" y="108"/>
                  </a:lnTo>
                  <a:lnTo>
                    <a:pt x="2" y="166"/>
                  </a:lnTo>
                  <a:lnTo>
                    <a:pt x="2" y="166"/>
                  </a:lnTo>
                  <a:lnTo>
                    <a:pt x="2" y="283"/>
                  </a:lnTo>
                  <a:lnTo>
                    <a:pt x="2" y="283"/>
                  </a:lnTo>
                  <a:lnTo>
                    <a:pt x="0" y="1223"/>
                  </a:lnTo>
                  <a:lnTo>
                    <a:pt x="0" y="1223"/>
                  </a:lnTo>
                  <a:lnTo>
                    <a:pt x="0" y="1478"/>
                  </a:lnTo>
                  <a:lnTo>
                    <a:pt x="0" y="1478"/>
                  </a:lnTo>
                  <a:lnTo>
                    <a:pt x="0" y="1608"/>
                  </a:lnTo>
                  <a:lnTo>
                    <a:pt x="0" y="1624"/>
                  </a:lnTo>
                  <a:lnTo>
                    <a:pt x="0" y="1632"/>
                  </a:lnTo>
                  <a:lnTo>
                    <a:pt x="0" y="1637"/>
                  </a:lnTo>
                  <a:lnTo>
                    <a:pt x="0" y="1638"/>
                  </a:lnTo>
                  <a:lnTo>
                    <a:pt x="0" y="1640"/>
                  </a:lnTo>
                  <a:lnTo>
                    <a:pt x="0" y="1640"/>
                  </a:lnTo>
                  <a:lnTo>
                    <a:pt x="0" y="1646"/>
                  </a:lnTo>
                  <a:lnTo>
                    <a:pt x="0" y="1646"/>
                  </a:lnTo>
                  <a:lnTo>
                    <a:pt x="2" y="1655"/>
                  </a:lnTo>
                  <a:lnTo>
                    <a:pt x="5" y="1666"/>
                  </a:lnTo>
                  <a:lnTo>
                    <a:pt x="8" y="1675"/>
                  </a:lnTo>
                  <a:lnTo>
                    <a:pt x="12" y="1684"/>
                  </a:lnTo>
                  <a:lnTo>
                    <a:pt x="12" y="1684"/>
                  </a:lnTo>
                  <a:lnTo>
                    <a:pt x="18" y="1692"/>
                  </a:lnTo>
                  <a:lnTo>
                    <a:pt x="25" y="1700"/>
                  </a:lnTo>
                  <a:lnTo>
                    <a:pt x="32" y="1707"/>
                  </a:lnTo>
                  <a:lnTo>
                    <a:pt x="40" y="1714"/>
                  </a:lnTo>
                  <a:lnTo>
                    <a:pt x="40" y="1714"/>
                  </a:lnTo>
                  <a:lnTo>
                    <a:pt x="48" y="1720"/>
                  </a:lnTo>
                  <a:lnTo>
                    <a:pt x="57" y="1723"/>
                  </a:lnTo>
                  <a:lnTo>
                    <a:pt x="66" y="1727"/>
                  </a:lnTo>
                  <a:lnTo>
                    <a:pt x="77" y="1729"/>
                  </a:lnTo>
                  <a:lnTo>
                    <a:pt x="77" y="1729"/>
                  </a:lnTo>
                  <a:lnTo>
                    <a:pt x="86" y="1730"/>
                  </a:lnTo>
                  <a:lnTo>
                    <a:pt x="86" y="1730"/>
                  </a:lnTo>
                  <a:lnTo>
                    <a:pt x="92" y="1730"/>
                  </a:lnTo>
                  <a:lnTo>
                    <a:pt x="94" y="1732"/>
                  </a:lnTo>
                  <a:lnTo>
                    <a:pt x="95" y="1732"/>
                  </a:lnTo>
                  <a:lnTo>
                    <a:pt x="103" y="1732"/>
                  </a:lnTo>
                  <a:lnTo>
                    <a:pt x="135" y="1730"/>
                  </a:lnTo>
                  <a:lnTo>
                    <a:pt x="135" y="1730"/>
                  </a:lnTo>
                  <a:lnTo>
                    <a:pt x="647" y="1729"/>
                  </a:lnTo>
                  <a:lnTo>
                    <a:pt x="647" y="1729"/>
                  </a:lnTo>
                  <a:lnTo>
                    <a:pt x="674" y="1727"/>
                  </a:lnTo>
                  <a:lnTo>
                    <a:pt x="674" y="1727"/>
                  </a:lnTo>
                  <a:lnTo>
                    <a:pt x="922" y="1726"/>
                  </a:lnTo>
                  <a:lnTo>
                    <a:pt x="1045" y="1724"/>
                  </a:lnTo>
                  <a:lnTo>
                    <a:pt x="1152" y="1720"/>
                  </a:lnTo>
                  <a:lnTo>
                    <a:pt x="1152" y="1720"/>
                  </a:lnTo>
                  <a:lnTo>
                    <a:pt x="1128" y="1720"/>
                  </a:lnTo>
                  <a:lnTo>
                    <a:pt x="1109" y="1720"/>
                  </a:lnTo>
                  <a:lnTo>
                    <a:pt x="1109" y="1720"/>
                  </a:lnTo>
                  <a:lnTo>
                    <a:pt x="1174" y="1718"/>
                  </a:lnTo>
                  <a:lnTo>
                    <a:pt x="1227" y="1717"/>
                  </a:lnTo>
                  <a:lnTo>
                    <a:pt x="1227" y="1717"/>
                  </a:lnTo>
                  <a:lnTo>
                    <a:pt x="1163" y="1717"/>
                  </a:lnTo>
                  <a:lnTo>
                    <a:pt x="1163" y="1717"/>
                  </a:lnTo>
                  <a:lnTo>
                    <a:pt x="1186" y="1715"/>
                  </a:lnTo>
                  <a:lnTo>
                    <a:pt x="1195" y="1714"/>
                  </a:lnTo>
                  <a:lnTo>
                    <a:pt x="1201" y="1712"/>
                  </a:lnTo>
                  <a:lnTo>
                    <a:pt x="1201" y="1712"/>
                  </a:lnTo>
                  <a:lnTo>
                    <a:pt x="1131" y="1710"/>
                  </a:lnTo>
                  <a:lnTo>
                    <a:pt x="1131" y="1710"/>
                  </a:lnTo>
                  <a:lnTo>
                    <a:pt x="1140" y="1709"/>
                  </a:lnTo>
                  <a:lnTo>
                    <a:pt x="1135" y="1707"/>
                  </a:lnTo>
                  <a:lnTo>
                    <a:pt x="1123" y="1707"/>
                  </a:lnTo>
                  <a:lnTo>
                    <a:pt x="1115" y="1706"/>
                  </a:lnTo>
                  <a:lnTo>
                    <a:pt x="1115" y="1706"/>
                  </a:lnTo>
                  <a:lnTo>
                    <a:pt x="1135" y="1706"/>
                  </a:lnTo>
                  <a:lnTo>
                    <a:pt x="1148" y="1704"/>
                  </a:lnTo>
                  <a:lnTo>
                    <a:pt x="1148" y="1704"/>
                  </a:lnTo>
                  <a:lnTo>
                    <a:pt x="1103" y="1704"/>
                  </a:lnTo>
                  <a:lnTo>
                    <a:pt x="1058" y="1703"/>
                  </a:lnTo>
                  <a:lnTo>
                    <a:pt x="980" y="1701"/>
                  </a:lnTo>
                  <a:lnTo>
                    <a:pt x="980" y="1701"/>
                  </a:lnTo>
                  <a:lnTo>
                    <a:pt x="1055" y="1698"/>
                  </a:lnTo>
                  <a:lnTo>
                    <a:pt x="1085" y="1697"/>
                  </a:lnTo>
                  <a:lnTo>
                    <a:pt x="1105" y="1692"/>
                  </a:lnTo>
                  <a:lnTo>
                    <a:pt x="1105" y="1692"/>
                  </a:lnTo>
                  <a:lnTo>
                    <a:pt x="1095" y="1689"/>
                  </a:lnTo>
                  <a:lnTo>
                    <a:pt x="1094" y="1687"/>
                  </a:lnTo>
                  <a:lnTo>
                    <a:pt x="1094" y="1686"/>
                  </a:lnTo>
                  <a:lnTo>
                    <a:pt x="1095" y="1684"/>
                  </a:lnTo>
                  <a:lnTo>
                    <a:pt x="1098" y="1683"/>
                  </a:lnTo>
                  <a:lnTo>
                    <a:pt x="1109" y="1678"/>
                  </a:lnTo>
                  <a:lnTo>
                    <a:pt x="1109" y="1678"/>
                  </a:lnTo>
                  <a:lnTo>
                    <a:pt x="1092" y="1677"/>
                  </a:lnTo>
                  <a:lnTo>
                    <a:pt x="1080" y="1674"/>
                  </a:lnTo>
                  <a:lnTo>
                    <a:pt x="1227" y="1674"/>
                  </a:lnTo>
                  <a:lnTo>
                    <a:pt x="1227" y="1674"/>
                  </a:lnTo>
                  <a:lnTo>
                    <a:pt x="1237" y="1674"/>
                  </a:lnTo>
                  <a:lnTo>
                    <a:pt x="1244" y="1671"/>
                  </a:lnTo>
                  <a:lnTo>
                    <a:pt x="1244" y="1671"/>
                  </a:lnTo>
                  <a:lnTo>
                    <a:pt x="1247" y="1669"/>
                  </a:lnTo>
                  <a:lnTo>
                    <a:pt x="1247" y="1669"/>
                  </a:lnTo>
                  <a:lnTo>
                    <a:pt x="1257" y="1663"/>
                  </a:lnTo>
                  <a:lnTo>
                    <a:pt x="1260" y="1658"/>
                  </a:lnTo>
                  <a:lnTo>
                    <a:pt x="1263" y="1652"/>
                  </a:lnTo>
                  <a:lnTo>
                    <a:pt x="1263" y="1652"/>
                  </a:lnTo>
                  <a:lnTo>
                    <a:pt x="1258" y="1661"/>
                  </a:lnTo>
                  <a:lnTo>
                    <a:pt x="1258" y="1661"/>
                  </a:lnTo>
                  <a:lnTo>
                    <a:pt x="1258" y="1664"/>
                  </a:lnTo>
                  <a:lnTo>
                    <a:pt x="1258" y="1664"/>
                  </a:lnTo>
                  <a:lnTo>
                    <a:pt x="1258" y="1664"/>
                  </a:lnTo>
                  <a:lnTo>
                    <a:pt x="1263" y="1660"/>
                  </a:lnTo>
                  <a:lnTo>
                    <a:pt x="1263" y="1660"/>
                  </a:lnTo>
                  <a:lnTo>
                    <a:pt x="1264" y="1655"/>
                  </a:lnTo>
                  <a:lnTo>
                    <a:pt x="1264" y="1655"/>
                  </a:lnTo>
                  <a:lnTo>
                    <a:pt x="1269" y="1647"/>
                  </a:lnTo>
                  <a:lnTo>
                    <a:pt x="1269" y="1647"/>
                  </a:lnTo>
                  <a:lnTo>
                    <a:pt x="1270" y="1643"/>
                  </a:lnTo>
                  <a:lnTo>
                    <a:pt x="1270" y="1643"/>
                  </a:lnTo>
                  <a:lnTo>
                    <a:pt x="1272" y="1638"/>
                  </a:lnTo>
                  <a:lnTo>
                    <a:pt x="1272" y="1638"/>
                  </a:lnTo>
                  <a:lnTo>
                    <a:pt x="1274" y="1632"/>
                  </a:lnTo>
                  <a:lnTo>
                    <a:pt x="1274" y="1632"/>
                  </a:lnTo>
                  <a:lnTo>
                    <a:pt x="1275" y="1621"/>
                  </a:lnTo>
                  <a:lnTo>
                    <a:pt x="1275" y="1621"/>
                  </a:lnTo>
                  <a:lnTo>
                    <a:pt x="1277" y="1597"/>
                  </a:lnTo>
                  <a:lnTo>
                    <a:pt x="1278" y="1560"/>
                  </a:lnTo>
                  <a:lnTo>
                    <a:pt x="1280" y="1462"/>
                  </a:lnTo>
                  <a:lnTo>
                    <a:pt x="1281" y="1245"/>
                  </a:lnTo>
                  <a:lnTo>
                    <a:pt x="1281" y="1245"/>
                  </a:lnTo>
                  <a:lnTo>
                    <a:pt x="1283" y="762"/>
                  </a:lnTo>
                  <a:lnTo>
                    <a:pt x="1286" y="541"/>
                  </a:lnTo>
                  <a:lnTo>
                    <a:pt x="1289" y="332"/>
                  </a:lnTo>
                  <a:lnTo>
                    <a:pt x="1289" y="332"/>
                  </a:lnTo>
                  <a:lnTo>
                    <a:pt x="1289" y="332"/>
                  </a:lnTo>
                  <a:lnTo>
                    <a:pt x="1290" y="333"/>
                  </a:lnTo>
                  <a:lnTo>
                    <a:pt x="1292" y="340"/>
                  </a:lnTo>
                  <a:lnTo>
                    <a:pt x="1292" y="346"/>
                  </a:lnTo>
                  <a:lnTo>
                    <a:pt x="1293" y="347"/>
                  </a:lnTo>
                  <a:lnTo>
                    <a:pt x="1295" y="347"/>
                  </a:lnTo>
                  <a:lnTo>
                    <a:pt x="1295" y="347"/>
                  </a:lnTo>
                  <a:lnTo>
                    <a:pt x="1295" y="337"/>
                  </a:lnTo>
                  <a:lnTo>
                    <a:pt x="1295" y="326"/>
                  </a:lnTo>
                  <a:lnTo>
                    <a:pt x="1295" y="326"/>
                  </a:lnTo>
                  <a:lnTo>
                    <a:pt x="1297" y="338"/>
                  </a:lnTo>
                  <a:lnTo>
                    <a:pt x="1297" y="343"/>
                  </a:lnTo>
                  <a:lnTo>
                    <a:pt x="1297" y="343"/>
                  </a:lnTo>
                  <a:lnTo>
                    <a:pt x="1298" y="343"/>
                  </a:lnTo>
                  <a:lnTo>
                    <a:pt x="1298" y="343"/>
                  </a:lnTo>
                  <a:lnTo>
                    <a:pt x="1298" y="327"/>
                  </a:lnTo>
                  <a:lnTo>
                    <a:pt x="1298" y="326"/>
                  </a:lnTo>
                  <a:lnTo>
                    <a:pt x="1298" y="326"/>
                  </a:lnTo>
                  <a:lnTo>
                    <a:pt x="1300" y="329"/>
                  </a:lnTo>
                  <a:lnTo>
                    <a:pt x="1300" y="329"/>
                  </a:lnTo>
                  <a:lnTo>
                    <a:pt x="1301" y="326"/>
                  </a:lnTo>
                  <a:lnTo>
                    <a:pt x="1301" y="326"/>
                  </a:lnTo>
                  <a:lnTo>
                    <a:pt x="1303" y="303"/>
                  </a:lnTo>
                  <a:lnTo>
                    <a:pt x="1304" y="292"/>
                  </a:lnTo>
                  <a:lnTo>
                    <a:pt x="1304" y="290"/>
                  </a:lnTo>
                  <a:lnTo>
                    <a:pt x="1306" y="295"/>
                  </a:lnTo>
                  <a:lnTo>
                    <a:pt x="1306" y="295"/>
                  </a:lnTo>
                  <a:lnTo>
                    <a:pt x="1304" y="310"/>
                  </a:lnTo>
                  <a:lnTo>
                    <a:pt x="1304" y="310"/>
                  </a:lnTo>
                  <a:lnTo>
                    <a:pt x="1306" y="304"/>
                  </a:lnTo>
                  <a:lnTo>
                    <a:pt x="1306" y="290"/>
                  </a:lnTo>
                  <a:lnTo>
                    <a:pt x="1306" y="275"/>
                  </a:lnTo>
                  <a:lnTo>
                    <a:pt x="1307" y="267"/>
                  </a:lnTo>
                  <a:lnTo>
                    <a:pt x="1307" y="267"/>
                  </a:lnTo>
                  <a:lnTo>
                    <a:pt x="1309" y="270"/>
                  </a:lnTo>
                  <a:lnTo>
                    <a:pt x="1310" y="270"/>
                  </a:lnTo>
                  <a:lnTo>
                    <a:pt x="1310" y="267"/>
                  </a:lnTo>
                  <a:lnTo>
                    <a:pt x="1310" y="267"/>
                  </a:lnTo>
                  <a:lnTo>
                    <a:pt x="1313" y="129"/>
                  </a:lnTo>
                  <a:lnTo>
                    <a:pt x="1313" y="129"/>
                  </a:lnTo>
                  <a:lnTo>
                    <a:pt x="1315" y="111"/>
                  </a:lnTo>
                  <a:lnTo>
                    <a:pt x="1315" y="111"/>
                  </a:lnTo>
                  <a:lnTo>
                    <a:pt x="1315" y="101"/>
                  </a:lnTo>
                  <a:lnTo>
                    <a:pt x="1315" y="97"/>
                  </a:lnTo>
                  <a:lnTo>
                    <a:pt x="1315" y="94"/>
                  </a:lnTo>
                  <a:lnTo>
                    <a:pt x="1315" y="94"/>
                  </a:lnTo>
                  <a:lnTo>
                    <a:pt x="1315" y="9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 name="Picture 1">
            <a:extLst>
              <a:ext uri="{FF2B5EF4-FFF2-40B4-BE49-F238E27FC236}">
                <a16:creationId xmlns:a16="http://schemas.microsoft.com/office/drawing/2014/main" id="{9E5F44A0-2E72-4336-B44D-5F4B6E80C2FE}"/>
              </a:ext>
            </a:extLst>
          </p:cNvPr>
          <p:cNvPicPr>
            <a:picLocks noChangeAspect="1"/>
          </p:cNvPicPr>
          <p:nvPr/>
        </p:nvPicPr>
        <p:blipFill>
          <a:blip r:embed="rId2"/>
          <a:stretch>
            <a:fillRect/>
          </a:stretch>
        </p:blipFill>
        <p:spPr>
          <a:xfrm>
            <a:off x="1578033" y="248636"/>
            <a:ext cx="6497621" cy="4599299"/>
          </a:xfrm>
          <a:prstGeom prst="rect">
            <a:avLst/>
          </a:prstGeom>
        </p:spPr>
      </p:pic>
    </p:spTree>
    <p:extLst>
      <p:ext uri="{BB962C8B-B14F-4D97-AF65-F5344CB8AC3E}">
        <p14:creationId xmlns:p14="http://schemas.microsoft.com/office/powerpoint/2010/main" val="2398625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KC Word Document" ma:contentTypeID="0x010100073DBBF460B4694388C550D7D3B1399900CC16FCAF351D7848A8CDA6E01FA09E3C" ma:contentTypeVersion="7" ma:contentTypeDescription="MKC Branded Word Template Document" ma:contentTypeScope="" ma:versionID="ca7a3b9c477bbfd2e3fdde8bcedfe713">
  <xsd:schema xmlns:xsd="http://www.w3.org/2001/XMLSchema" xmlns:xs="http://www.w3.org/2001/XMLSchema" xmlns:p="http://schemas.microsoft.com/office/2006/metadata/properties" targetNamespace="http://schemas.microsoft.com/office/2006/metadata/properties" ma:root="true" ma:fieldsID="c032f31bce0c27f7c959937df3a44a2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e73f336-9c49-41ab-9427-d263034a0100" ContentTypeId="0x010100073DBBF460B4694388C550D7D3B13999" PreviousValue="false" LastSyncTimeStamp="2021-10-01T14:38:35.487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3295C0-4168-40D6-82A8-E32C962461DD}"/>
</file>

<file path=customXml/itemProps2.xml><?xml version="1.0" encoding="utf-8"?>
<ds:datastoreItem xmlns:ds="http://schemas.openxmlformats.org/officeDocument/2006/customXml" ds:itemID="{2BDB9A71-DDE7-434A-9EEF-9459B216341E}"/>
</file>

<file path=customXml/itemProps3.xml><?xml version="1.0" encoding="utf-8"?>
<ds:datastoreItem xmlns:ds="http://schemas.openxmlformats.org/officeDocument/2006/customXml" ds:itemID="{EAF4D39D-E7C7-4E38-BF8E-5BD906761C17}"/>
</file>

<file path=customXml/itemProps4.xml><?xml version="1.0" encoding="utf-8"?>
<ds:datastoreItem xmlns:ds="http://schemas.openxmlformats.org/officeDocument/2006/customXml" ds:itemID="{E75676E9-1720-40A5-81BE-22F9217007D9}"/>
</file>

<file path=docProps/app.xml><?xml version="1.0" encoding="utf-8"?>
<Properties xmlns="http://schemas.openxmlformats.org/officeDocument/2006/extended-properties" xmlns:vt="http://schemas.openxmlformats.org/officeDocument/2006/docPropsVTypes">
  <TotalTime>4598</TotalTime>
  <Words>1250</Words>
  <Application>Microsoft Office PowerPoint</Application>
  <PresentationFormat>On-screen Show (16:9)</PresentationFormat>
  <Paragraphs>93</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Company>Milton Keynes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Messina, Brian</dc:creator>
  <cp:lastModifiedBy>Sabina Kupczyk</cp:lastModifiedBy>
  <cp:revision>136</cp:revision>
  <dcterms:created xsi:type="dcterms:W3CDTF">2019-01-24T10:16:24Z</dcterms:created>
  <dcterms:modified xsi:type="dcterms:W3CDTF">2021-03-10T14:55:05Z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0x010100073DBBF460B4694388C550D7D3B1399900CC16FCAF351D7848A8CDA6E01FA09E3C</vt:lpwstr>
  </property>
</Properties>
</file>