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6" r:id="rId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361F14-FA7B-4B69-9137-0FE3DA598D5E}" v="1" vWet="5" dt="2023-11-28T13:47:11.119"/>
    <p1510:client id="{3C2761ED-8799-D2C7-B453-189DE74778BC}" v="7" dt="2023-11-28T13:47:18.747"/>
    <p1510:client id="{45F25DA5-C3F7-E68E-D3D0-9A1FE636E0D9}" v="2" dt="2023-11-28T13:48:24.2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anna Cooper" userId="S::jeanna.cooper@milton-keynes.gov.uk::22a698ef-d278-44a2-a914-9c15f04070bf" providerId="AD" clId="Web-{45F25DA5-C3F7-E68E-D3D0-9A1FE636E0D9}"/>
    <pc:docChg chg="modSld">
      <pc:chgData name="Jeanna Cooper" userId="S::jeanna.cooper@milton-keynes.gov.uk::22a698ef-d278-44a2-a914-9c15f04070bf" providerId="AD" clId="Web-{45F25DA5-C3F7-E68E-D3D0-9A1FE636E0D9}" dt="2023-11-28T13:48:24.263" v="1" actId="14100"/>
      <pc:docMkLst>
        <pc:docMk/>
      </pc:docMkLst>
      <pc:sldChg chg="modSp">
        <pc:chgData name="Jeanna Cooper" userId="S::jeanna.cooper@milton-keynes.gov.uk::22a698ef-d278-44a2-a914-9c15f04070bf" providerId="AD" clId="Web-{45F25DA5-C3F7-E68E-D3D0-9A1FE636E0D9}" dt="2023-11-28T13:48:24.263" v="1" actId="14100"/>
        <pc:sldMkLst>
          <pc:docMk/>
          <pc:sldMk cId="4082817444" sldId="256"/>
        </pc:sldMkLst>
        <pc:spChg chg="mod">
          <ac:chgData name="Jeanna Cooper" userId="S::jeanna.cooper@milton-keynes.gov.uk::22a698ef-d278-44a2-a914-9c15f04070bf" providerId="AD" clId="Web-{45F25DA5-C3F7-E68E-D3D0-9A1FE636E0D9}" dt="2023-11-28T13:48:24.263" v="1" actId="14100"/>
          <ac:spMkLst>
            <pc:docMk/>
            <pc:sldMk cId="4082817444" sldId="256"/>
            <ac:spMk id="30" creationId="{1F765644-B7E5-CA63-3121-0DA99BE2BF9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E91CC-5566-4FE3-954B-4A041DAD3738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03C78-5983-4704-B76F-2C1224CA7C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94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403C78-5983-4704-B76F-2C1224CA7C4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254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0CFA9-9D6D-4346-9FA2-9751748ED8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A53DAF-E8C9-4419-9476-5C7C086B6D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D5492-B821-4B40-BD9A-A66DDBDC3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654D-92CD-42D1-AE47-67845BC8901A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04600-A563-4558-BC28-18CB7B48D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B1938-C1E7-4CB7-A636-770743267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FE57-A5CE-41E7-9AD9-3E47DE026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53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DE57F-7946-4F8C-87E0-1F6B3B026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A5311F-A01C-4BC6-9C0C-98393170CB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8100C-361D-468B-AE83-2D60A7F1B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654D-92CD-42D1-AE47-67845BC8901A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3CCAC-E5DE-44FB-9A25-DD6EA2709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61470-BD4B-42FA-8CE9-0962A0E9A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FE57-A5CE-41E7-9AD9-3E47DE026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44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54514F-EDC5-430C-AFF2-83A3D75E4C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2C3B65-E5D9-4969-B6C6-9CD7613F78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4E945-82A0-4E11-8B05-BE10C5462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654D-92CD-42D1-AE47-67845BC8901A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135EB-E0E9-4128-99A2-8AFFD37D3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3EB7A-D373-4074-B891-F49043249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FE57-A5CE-41E7-9AD9-3E47DE026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681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FCD09-3616-4280-ABCB-48617A76D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25653-E2DB-446F-B333-FCB7C19BF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ACB0E-A7CA-4119-9437-2FF4E5756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654D-92CD-42D1-AE47-67845BC8901A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09A03-4076-437D-B243-63D6BCBED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F50B98-F090-4D7B-8BFB-934FA556D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FE57-A5CE-41E7-9AD9-3E47DE026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124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800DF-CA6E-48FC-BBBD-DB5B2FFC6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687744-EAD8-4BC2-B425-AC77BA736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53EA0-C125-4123-88EF-D8FD142A6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654D-92CD-42D1-AE47-67845BC8901A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74D250-DC1C-46BB-B068-5A108A95C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F36CE-A279-4520-9D05-E334CAFB0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FE57-A5CE-41E7-9AD9-3E47DE026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19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40919-56F4-48BF-A28A-A513CA307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2741C-E372-4375-8398-227DFC4FE3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128C3C-FBA5-4CA0-8852-AE8D528271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9929BB-BAFE-4E5C-A687-EFC4CEA65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654D-92CD-42D1-AE47-67845BC8901A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F38718-CEC7-41CE-A402-A7E2578DA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0C3D81-F6CC-4114-ACAC-207A07D99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FE57-A5CE-41E7-9AD9-3E47DE026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230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54191-F3E3-4B4D-8817-65C676A4E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E486AF-C1F0-40AD-9CBA-505E6936B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FAAA1E-5EB6-4206-A5B0-8716BA0BB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4A19ED-FF5D-4F34-80F4-627908F327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4BFE0B-9B3C-41AC-B503-DD1E642226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ED6442-AF66-4823-BD66-701D3A0D0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654D-92CD-42D1-AE47-67845BC8901A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D9EDEE-1B3F-48F9-A8F9-A6D47AB71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1CFA20-57EA-402C-8674-02D93A3C3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FE57-A5CE-41E7-9AD9-3E47DE026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932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04BA1-33DA-4D87-978B-731F8D0CB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304EA0-776E-46BC-B66F-D7B36557B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654D-92CD-42D1-AE47-67845BC8901A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DFD00F-3D13-4837-A549-9A366864E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4EEEC4-8A2A-43C3-9FDF-673CB53B7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FE57-A5CE-41E7-9AD9-3E47DE026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19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3F8727-2F79-445C-B371-6D5FEBE02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654D-92CD-42D1-AE47-67845BC8901A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5CCA06-4228-4EBE-A88E-E6EB80653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94FC4B-43CA-4C4A-959A-3C7C50FCB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FE57-A5CE-41E7-9AD9-3E47DE026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59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EDB72-8322-4DA5-AA12-2CBFCCDEF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995A3-D46C-4C04-95B6-40C067461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DCB970-8DF4-43B1-8655-4EC5CC3682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110AB7-2DBD-4F87-9296-EAD740502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654D-92CD-42D1-AE47-67845BC8901A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55E4EF-AAE5-4F6B-9E43-CFADDCEB0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E53AD-530B-4DFA-81D5-B962890E9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FE57-A5CE-41E7-9AD9-3E47DE026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074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F97C1-D1AB-4A41-9576-5B61A92F2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51547B-20B1-4D0D-9B74-98DDD6F1C8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656531-09E0-47FB-BA26-E2DEF66BF6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C3E019-B8E9-4E69-8292-280EA92F5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654D-92CD-42D1-AE47-67845BC8901A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BC344-43CD-445C-AA94-4BD5EA592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BE12B-3558-44FC-8086-11B6D0A7C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DFE57-A5CE-41E7-9AD9-3E47DE026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16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25ECA2-C2CA-47D8-9EF1-D30CDCCBE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80F5BE-2BBC-4B57-BC49-43E799153C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ABF44B-11A6-4A97-8065-0600765391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C654D-92CD-42D1-AE47-67845BC8901A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AA74AC-D8A0-4766-8584-679A100317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F6E838-5E38-469C-8E51-46787ED94D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DFE57-A5CE-41E7-9AD9-3E47DE0269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947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16DF4F7-D2E4-4A96-8B96-2023A93AD5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863457"/>
              </p:ext>
            </p:extLst>
          </p:nvPr>
        </p:nvGraphicFramePr>
        <p:xfrm>
          <a:off x="523783" y="1393291"/>
          <a:ext cx="10835287" cy="5082138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2086634">
                  <a:extLst>
                    <a:ext uri="{9D8B030D-6E8A-4147-A177-3AD203B41FA5}">
                      <a16:colId xmlns:a16="http://schemas.microsoft.com/office/drawing/2014/main" val="398368857"/>
                    </a:ext>
                  </a:extLst>
                </a:gridCol>
                <a:gridCol w="2188121">
                  <a:extLst>
                    <a:ext uri="{9D8B030D-6E8A-4147-A177-3AD203B41FA5}">
                      <a16:colId xmlns:a16="http://schemas.microsoft.com/office/drawing/2014/main" val="2791852956"/>
                    </a:ext>
                  </a:extLst>
                </a:gridCol>
                <a:gridCol w="2166154">
                  <a:extLst>
                    <a:ext uri="{9D8B030D-6E8A-4147-A177-3AD203B41FA5}">
                      <a16:colId xmlns:a16="http://schemas.microsoft.com/office/drawing/2014/main" val="2632436601"/>
                    </a:ext>
                  </a:extLst>
                </a:gridCol>
                <a:gridCol w="2197189">
                  <a:extLst>
                    <a:ext uri="{9D8B030D-6E8A-4147-A177-3AD203B41FA5}">
                      <a16:colId xmlns:a16="http://schemas.microsoft.com/office/drawing/2014/main" val="3604973523"/>
                    </a:ext>
                  </a:extLst>
                </a:gridCol>
                <a:gridCol w="2197189">
                  <a:extLst>
                    <a:ext uri="{9D8B030D-6E8A-4147-A177-3AD203B41FA5}">
                      <a16:colId xmlns:a16="http://schemas.microsoft.com/office/drawing/2014/main" val="2344552379"/>
                    </a:ext>
                  </a:extLst>
                </a:gridCol>
              </a:tblGrid>
              <a:tr h="491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</a:rPr>
                        <a:t>Monday 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</a:rPr>
                        <a:t>Tuesday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</a:rPr>
                        <a:t>Wednesday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</a:rPr>
                        <a:t>Thursday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</a:rPr>
                        <a:t>Friday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1978080"/>
                  </a:ext>
                </a:extLst>
              </a:tr>
              <a:tr h="45155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b="1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>
                          <a:effectLst/>
                        </a:rPr>
                        <a:t>Phonics with Robot Reg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>
                          <a:effectLst/>
                        </a:rPr>
                        <a:t>11:00 -11:45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>
                          <a:effectLst/>
                        </a:rPr>
                        <a:t>Please contact centre to book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b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b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b="1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>
                          <a:effectLst/>
                        </a:rPr>
                        <a:t>Bumps and Babies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>
                          <a:effectLst/>
                        </a:rPr>
                        <a:t>1:00 -2:30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>
                          <a:effectLst/>
                        </a:rPr>
                        <a:t>Last session of the year is 11</a:t>
                      </a:r>
                      <a:r>
                        <a:rPr lang="en-GB" sz="1200" b="0" baseline="30000">
                          <a:effectLst/>
                        </a:rPr>
                        <a:t>th</a:t>
                      </a:r>
                      <a:r>
                        <a:rPr lang="en-GB" sz="1200" b="0">
                          <a:effectLst/>
                        </a:rPr>
                        <a:t> December – this will be our Christmas bumps and babies.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b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b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0">
                        <a:effectLst/>
                      </a:endParaRPr>
                    </a:p>
                    <a:p>
                      <a:pPr marL="0" marR="0" lvl="0" indent="0" algn="ctr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>
                          <a:effectLst/>
                        </a:rPr>
                        <a:t>Stay and Play 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>
                          <a:effectLst/>
                        </a:rPr>
                        <a:t>10-11:30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0">
                          <a:effectLst/>
                        </a:rPr>
                        <a:t>Last session of the year is 12th December – this will be our Christmas Stay and Play</a:t>
                      </a:r>
                      <a:endParaRPr lang="en-GB" sz="1200" b="1">
                        <a:effectLst/>
                      </a:endParaRPr>
                    </a:p>
                    <a:p>
                      <a:pPr marL="0" marR="0" lvl="0" indent="0" algn="ctr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1">
                        <a:effectLst/>
                      </a:endParaRPr>
                    </a:p>
                    <a:p>
                      <a:pPr marL="0" marR="0" lvl="0" indent="0" algn="ctr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1">
                        <a:effectLst/>
                      </a:endParaRPr>
                    </a:p>
                    <a:p>
                      <a:pPr marL="0" marR="0" lvl="0" indent="0" algn="ctr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>
                          <a:effectLst/>
                        </a:rPr>
                        <a:t>Midwife Appointments  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>
                          <a:effectLst/>
                        </a:rPr>
                        <a:t>All day 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0">
                          <a:effectLst/>
                        </a:rPr>
                        <a:t>These sessions are pre-booked 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GB" sz="1200" b="1" u="none" strike="noStrike" noProof="0">
                        <a:effectLst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200" b="1" u="none" strike="noStrike" noProof="0">
                          <a:effectLst/>
                        </a:rPr>
                        <a:t>Health Visitor Development Checks 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200" b="0" u="none" strike="noStrike" noProof="0">
                          <a:effectLst/>
                        </a:rPr>
                        <a:t>9:00- 11:30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200" b="0" u="none" strike="noStrike" noProof="0">
                          <a:effectLst/>
                        </a:rPr>
                        <a:t>These are pre-booked 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GB" sz="1200" b="0" u="none" strike="noStrike" noProof="0">
                        <a:effectLst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200" b="1" u="none" strike="noStrike" noProof="0">
                          <a:effectLst/>
                        </a:rPr>
                        <a:t>Morning meet –up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200" b="1" u="none" strike="noStrike" noProof="0">
                          <a:effectLst/>
                        </a:rPr>
                        <a:t>10-11:30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200" b="0" u="none" strike="noStrike" noProof="0">
                          <a:effectLst/>
                        </a:rPr>
                        <a:t>Last session of the year is 6th December.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GB" sz="1200" b="0" u="none" strike="noStrike" noProof="0">
                        <a:effectLst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GB" sz="1200" b="0" u="none" strike="noStrike" noProof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>
                        <a:effectLst/>
                      </a:endParaRPr>
                    </a:p>
                    <a:p>
                      <a:pPr marL="0" marR="0" lvl="0" indent="0" algn="ctr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</a:rPr>
                        <a:t>Stay and Play 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</a:rPr>
                        <a:t>1:00-2:30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</a:rPr>
                        <a:t>Last session of the year is 14th December – this will be our Christmas Stay and Play  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1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GB" sz="1200" b="1">
                        <a:effectLst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200" b="1">
                          <a:effectLst/>
                        </a:rPr>
                        <a:t>Feel Good Friday 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200" b="1">
                          <a:effectLst/>
                        </a:rPr>
                        <a:t>10-11:30 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200" b="0">
                          <a:effectLst/>
                        </a:rPr>
                        <a:t>Come join us for a hot drink, company and conversation.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200" b="0">
                          <a:effectLst/>
                        </a:rPr>
                        <a:t>Last session of the year is 15th December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GB" sz="1200" b="0">
                        <a:effectLst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200" b="1">
                          <a:effectLst/>
                        </a:rPr>
                        <a:t>First Steps 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200" b="1">
                          <a:effectLst/>
                        </a:rPr>
                        <a:t>1-2:00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200" b="0">
                          <a:effectLst/>
                        </a:rPr>
                        <a:t>Last session of the year is 15th December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GB" sz="1200" b="0">
                        <a:effectLst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100" b="1">
                          <a:effectLst/>
                        </a:rPr>
                        <a:t>Midwife Appointments  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100" b="0">
                          <a:effectLst/>
                        </a:rPr>
                        <a:t>All day 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100" b="0">
                          <a:effectLst/>
                        </a:rPr>
                        <a:t>These sessions are pre-booked </a:t>
                      </a:r>
                      <a:endParaRPr lang="en-GB" sz="1200" b="0">
                        <a:effectLst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GB" sz="1200" b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964416"/>
                  </a:ext>
                </a:extLst>
              </a:tr>
            </a:tbl>
          </a:graphicData>
        </a:graphic>
      </p:graphicFrame>
      <p:sp>
        <p:nvSpPr>
          <p:cNvPr id="30" name="TextBox 29">
            <a:extLst>
              <a:ext uri="{FF2B5EF4-FFF2-40B4-BE49-F238E27FC236}">
                <a16:creationId xmlns:a16="http://schemas.microsoft.com/office/drawing/2014/main" id="{1F765644-B7E5-CA63-3121-0DA99BE2BF93}"/>
              </a:ext>
            </a:extLst>
          </p:cNvPr>
          <p:cNvSpPr txBox="1"/>
          <p:nvPr/>
        </p:nvSpPr>
        <p:spPr>
          <a:xfrm>
            <a:off x="2984446" y="150920"/>
            <a:ext cx="6017838" cy="11818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/>
              </a:rPr>
              <a:t>Pebbles Childrens Centre </a:t>
            </a:r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/>
              </a:rPr>
              <a:t>December Calendar 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/>
              </a:rPr>
              <a:t>01908 240556 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/>
              </a:rPr>
              <a:t>Our normal calendar will be back week commencing  8</a:t>
            </a:r>
            <a:r>
              <a:rPr kumimoji="0" lang="en-GB" sz="1200" b="1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/>
              </a:rPr>
              <a:t>th</a:t>
            </a: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/>
              </a:rPr>
              <a:t> January 2024 </a:t>
            </a:r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817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SharedContentType xmlns="Microsoft.SharePoint.Taxonomy.ContentTypeSync" SourceId="ee73f336-9c49-41ab-9427-d263034a0100" ContentTypeId="0x010100E5EE02347C9AAC4B80B2F81F106A14DB" PreviousValue="false" LastSyncTimeStamp="2021-10-01T14:40:14.603Z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MKC PowerPoint" ma:contentTypeID="0x010100E5EE02347C9AAC4B80B2F81F106A14DB00BA66CC0EF695A54CB547805C144DCBF5" ma:contentTypeVersion="2" ma:contentTypeDescription="MKC Branded PowerPoint Template Document" ma:contentTypeScope="" ma:versionID="ac504df4a5aa468e1dd25f0a2321899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032f31bce0c27f7c959937df3a44a2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5EF145-D362-4BBB-B607-8A26AA03816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AF1C9B-5E95-42C5-A4CA-97295B1FF4DC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6C0C40D-436E-44E4-9E9C-380E03C92FC3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B89FF40C-BE45-4CBD-8F49-998789DD7843}">
  <ds:schemaRefs>
    <ds:schemaRef ds:uri="http://purl.org/dc/elements/1.1/"/>
    <ds:schemaRef ds:uri="http://purl.org/dc/terms/"/>
    <ds:schemaRef ds:uri="http://schemas.microsoft.com/internal/obd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Oliver</dc:creator>
  <cp:revision>3</cp:revision>
  <cp:lastPrinted>2023-11-21T10:46:04Z</cp:lastPrinted>
  <dcterms:created xsi:type="dcterms:W3CDTF">2022-02-01T13:13:57Z</dcterms:created>
  <dcterms:modified xsi:type="dcterms:W3CDTF">2023-11-28T13:48:30Z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0x010100E5EE02347C9AAC4B80B2F81F106A14DB00BA66CC0EF695A54CB547805C144DCBF5</vt:lpwstr>
  </property>
  <property fmtid="{D5CDD505-2E9C-101B-9397-08002B2CF9AE}" pid="3" name="SharedWithUsers">
    <vt:lpwstr>1847;#Nicola Johnson;#1789;#Jeanna Cooper</vt:lpwstr>
  </property>
</Properties>
</file>