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6F63"/>
    <a:srgbClr val="3155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79DAB1-CA1D-48F4-8161-97CF60A68A99}" v="13" dt="2024-04-10T10:08:55.2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-4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0DA7B-6A0B-0685-EEE1-680E7892C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0EECC4-AF11-745F-3414-3B30D47C5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04BA02-2E73-E739-5EB2-FD78B14D2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C3B02-1EEE-4AD4-B450-8A87A94F9035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DABBE-59AE-C54C-CE06-7BBD30A47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7F7DF-F799-F9F3-AAC2-CAEEB371B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87C4-B9DB-49C6-9C33-0326452373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00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ED0DC-3C63-DFA9-5705-E5EF01704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EB075E-78E9-25B4-9997-2E4A87934C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5EDF6F-85FD-F3BC-D7B9-E5A035683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C3B02-1EEE-4AD4-B450-8A87A94F9035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C7074-9750-EE0B-BB3A-7D07B1579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4623DC-A752-AE75-1F86-9970E828E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87C4-B9DB-49C6-9C33-0326452373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896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3E988E-3220-9D9E-890F-96BAA0AB85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DAD524-8EF1-EA02-C1C6-B1D680162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22763-013A-2D27-B4E8-5D26A5796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C3B02-1EEE-4AD4-B450-8A87A94F9035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11FD0-9B6E-7FA2-82CA-CAE1C9379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B1659-2B25-512B-2588-474740FC9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87C4-B9DB-49C6-9C33-0326452373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287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27779-DD8E-D990-90FB-9F515C192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CFD5B-FE5F-85F2-6165-D501E3EE1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9D181-80E7-5EEF-5688-27884A7FE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C3B02-1EEE-4AD4-B450-8A87A94F9035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2D69E-1131-3A58-6628-E37201962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E5D1E-FD59-6A95-D356-C19725353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87C4-B9DB-49C6-9C33-0326452373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959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70D13-A7AE-767D-930F-C88E8CE36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84F39A-5CE6-7791-DA85-1C4E829E5A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1E9EFD-3842-0ABE-693B-5C6C9BFC5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C3B02-1EEE-4AD4-B450-8A87A94F9035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2594F1-3E61-6433-54C1-6592D6338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3FD16-B624-1689-914B-DB239D551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87C4-B9DB-49C6-9C33-0326452373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349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D1AAE-AA2C-205C-4164-242187ABC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65E3C-3BEC-E4FB-3512-910C421C3B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22679-D860-1E20-991C-4A58FF589B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FDCCA3-1D0E-CF77-4F2C-ADB7B36DE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C3B02-1EEE-4AD4-B450-8A87A94F9035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EDD54-9186-FF96-EA99-AE5F5F043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8E2297-ECF8-9282-BF88-23A91DB7A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87C4-B9DB-49C6-9C33-0326452373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768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E76BD-7DEA-CCD9-B21A-18B2F9944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1F0D3F-C240-9174-BE18-D04A5F3AD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26E751-0B54-FD15-9D98-AC5FE838E8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CF3316-E8B6-3563-EE80-806C4E50A8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7733FD-5847-E6DD-B598-7B80A559C3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363AF6-E97E-EF24-8D69-2DE29FB48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C3B02-1EEE-4AD4-B450-8A87A94F9035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3036B0-F020-2F2D-FB6C-7204F1793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ABC15E-14EC-8F1B-6BD7-7904812C9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87C4-B9DB-49C6-9C33-0326452373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530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33E70-5572-575E-E00D-3BFF1DD40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496FCA-17B8-5788-BEB2-4B427891A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C3B02-1EEE-4AD4-B450-8A87A94F9035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265301-41A0-8800-AF39-2D6A561FB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4FAD9F-8267-1C7B-E1DC-07F44B879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87C4-B9DB-49C6-9C33-0326452373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524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398D7A-951A-1D5D-FED6-A5B5CF044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C3B02-1EEE-4AD4-B450-8A87A94F9035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4AA6EB-5FCF-3793-43CB-E0F6B76F7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2F30FA-8360-D174-0476-E6646A4E0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87C4-B9DB-49C6-9C33-0326452373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001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E72AF-5322-C760-37CA-026E10AE9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B8212-3B16-9240-E9CC-C518800A2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84841-CD43-A49F-8A43-51D2D335D2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AD5E96-2659-F925-4552-3ADA97F98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C3B02-1EEE-4AD4-B450-8A87A94F9035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D92B57-D34E-B13F-72CB-5EB895A0A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000D3E-73B9-D28E-B20D-280595505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87C4-B9DB-49C6-9C33-0326452373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636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1CC00-692F-95A4-9D54-F5CF0DC7A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642601-0751-B901-2F10-C6589147A7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9658C1-EB5C-BE9F-DB36-77195F1616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1CE535-03CF-3A6A-281E-88C09D2BD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C3B02-1EEE-4AD4-B450-8A87A94F9035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757A39-0F99-6952-F894-1E3391B90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B09150-344D-3B6B-2F19-8B809F3DB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87C4-B9DB-49C6-9C33-0326452373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615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C89215-068C-7EEF-163E-65049C38F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14059-182E-4F0C-0F83-D6CAE95A4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E0E9D-93DE-22DA-9300-07791DEDB5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C3B02-1EEE-4AD4-B450-8A87A94F9035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96F63-CAD7-9756-4E27-A8622F6C7C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3A679-A68F-ED58-9B3B-4980F52BD8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87C4-B9DB-49C6-9C33-0326452373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216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57ACE66-9EA3-AB7F-1261-CBBCA441A24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46315" y="429016"/>
            <a:ext cx="11299371" cy="5999969"/>
          </a:xfrm>
          <a:prstGeom prst="rect">
            <a:avLst/>
          </a:prstGeom>
          <a:solidFill>
            <a:srgbClr val="0087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D46F63"/>
                </a:solidFill>
                <a:effectLst/>
                <a:uLnTx/>
                <a:uFillTx/>
                <a:latin typeface="Amasis MT Pro Black" panose="02040504050005020304" pitchFamily="18" charset="77"/>
                <a:ea typeface="+mn-ea"/>
                <a:cs typeface="+mn-cs"/>
              </a:rPr>
              <a:t>.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34A638-FB37-525F-F3FB-212AEB263DCD}"/>
              </a:ext>
            </a:extLst>
          </p:cNvPr>
          <p:cNvSpPr txBox="1">
            <a:spLocks/>
          </p:cNvSpPr>
          <p:nvPr/>
        </p:nvSpPr>
        <p:spPr>
          <a:xfrm>
            <a:off x="902870" y="979712"/>
            <a:ext cx="9559636" cy="646331"/>
          </a:xfrm>
          <a:prstGeom prst="rect">
            <a:avLst/>
          </a:prstGeom>
        </p:spPr>
        <p:txBody>
          <a:bodyPr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schemeClr val="bg1"/>
                </a:solidFill>
                <a:latin typeface="Amasis MT Pro Black" panose="02040504050005020304" pitchFamily="18" charset="77"/>
              </a:rPr>
              <a:t>Anti-social behaviour case reviews</a:t>
            </a:r>
            <a:r>
              <a:rPr lang="en-US" sz="3600" b="1" dirty="0">
                <a:solidFill>
                  <a:srgbClr val="D46F63"/>
                </a:solidFill>
                <a:latin typeface="Amasis MT Pro Black" panose="02040504050005020304" pitchFamily="18" charset="77"/>
              </a:rPr>
              <a:t>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176071E-155B-6F97-48A1-E2897DA9E58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2868" y="1999659"/>
            <a:ext cx="10259117" cy="4801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bg1"/>
                </a:solidFill>
                <a:latin typeface="+mn-lt"/>
              </a:rPr>
              <a:t>Formerly known as Community Triggers</a:t>
            </a: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7D085384-0E14-A3CF-3E67-E57A578328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665636"/>
              </p:ext>
            </p:extLst>
          </p:nvPr>
        </p:nvGraphicFramePr>
        <p:xfrm>
          <a:off x="1050788" y="2730338"/>
          <a:ext cx="10259117" cy="227572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255613">
                  <a:extLst>
                    <a:ext uri="{9D8B030D-6E8A-4147-A177-3AD203B41FA5}">
                      <a16:colId xmlns:a16="http://schemas.microsoft.com/office/drawing/2014/main" val="3487992302"/>
                    </a:ext>
                  </a:extLst>
                </a:gridCol>
                <a:gridCol w="988396">
                  <a:extLst>
                    <a:ext uri="{9D8B030D-6E8A-4147-A177-3AD203B41FA5}">
                      <a16:colId xmlns:a16="http://schemas.microsoft.com/office/drawing/2014/main" val="798995337"/>
                    </a:ext>
                  </a:extLst>
                </a:gridCol>
                <a:gridCol w="1018348">
                  <a:extLst>
                    <a:ext uri="{9D8B030D-6E8A-4147-A177-3AD203B41FA5}">
                      <a16:colId xmlns:a16="http://schemas.microsoft.com/office/drawing/2014/main" val="2835487564"/>
                    </a:ext>
                  </a:extLst>
                </a:gridCol>
                <a:gridCol w="928494">
                  <a:extLst>
                    <a:ext uri="{9D8B030D-6E8A-4147-A177-3AD203B41FA5}">
                      <a16:colId xmlns:a16="http://schemas.microsoft.com/office/drawing/2014/main" val="232769708"/>
                    </a:ext>
                  </a:extLst>
                </a:gridCol>
                <a:gridCol w="1068266">
                  <a:extLst>
                    <a:ext uri="{9D8B030D-6E8A-4147-A177-3AD203B41FA5}">
                      <a16:colId xmlns:a16="http://schemas.microsoft.com/office/drawing/2014/main" val="1353352619"/>
                    </a:ext>
                  </a:extLst>
                </a:gridCol>
              </a:tblGrid>
              <a:tr h="392447">
                <a:tc>
                  <a:txBody>
                    <a:bodyPr/>
                    <a:lstStyle/>
                    <a:p>
                      <a:r>
                        <a:rPr lang="en-GB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9668794"/>
                  </a:ext>
                </a:extLst>
              </a:tr>
              <a:tr h="446927">
                <a:tc>
                  <a:txBody>
                    <a:bodyPr/>
                    <a:lstStyle/>
                    <a:p>
                      <a:r>
                        <a:rPr lang="en-GB" dirty="0"/>
                        <a:t>The number of case review applications received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471972"/>
                  </a:ext>
                </a:extLst>
              </a:tr>
              <a:tr h="392447">
                <a:tc>
                  <a:txBody>
                    <a:bodyPr/>
                    <a:lstStyle/>
                    <a:p>
                      <a:r>
                        <a:rPr lang="en-GB" dirty="0"/>
                        <a:t>The number of times the threshold for review was not met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489596"/>
                  </a:ext>
                </a:extLst>
              </a:tr>
              <a:tr h="392447">
                <a:tc>
                  <a:txBody>
                    <a:bodyPr/>
                    <a:lstStyle/>
                    <a:p>
                      <a:r>
                        <a:rPr lang="en-GB" dirty="0"/>
                        <a:t>The number of reviews carried 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9544140"/>
                  </a:ext>
                </a:extLst>
              </a:tr>
              <a:tr h="633953">
                <a:tc>
                  <a:txBody>
                    <a:bodyPr/>
                    <a:lstStyle/>
                    <a:p>
                      <a:r>
                        <a:rPr lang="en-GB" dirty="0"/>
                        <a:t>The number of reviews that resulted in recommendations being made or actions carried 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7830941"/>
                  </a:ext>
                </a:extLst>
              </a:tr>
            </a:tbl>
          </a:graphicData>
        </a:graphic>
      </p:graphicFrame>
      <p:pic>
        <p:nvPicPr>
          <p:cNvPr id="12" name="Picture 11" descr="A close-up of a sign&#10;&#10;Description automatically generated">
            <a:extLst>
              <a:ext uri="{FF2B5EF4-FFF2-40B4-BE49-F238E27FC236}">
                <a16:creationId xmlns:a16="http://schemas.microsoft.com/office/drawing/2014/main" id="{3042D312-AB88-D902-DD53-1148A71853B7}"/>
              </a:ext>
            </a:extLst>
          </p:cNvPr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29334" y="5470368"/>
            <a:ext cx="2680571" cy="668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836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KCC PowerPoint 2024.potx" id="{1DB96D94-6841-4ED1-8884-248A63ED9184}" vid="{01D4636D-68A6-41F2-8E42-89A6EA53F36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8652632-f1b5-4c71-ba22-4efebc9d6754">
      <Terms xmlns="http://schemas.microsoft.com/office/infopath/2007/PartnerControls"/>
    </lcf76f155ced4ddcb4097134ff3c332f>
    <TaxCatchAll xmlns="eb7d08dc-c761-4aaf-a91f-bbb55a531384" xsi:nil="true"/>
    <Date xmlns="b8652632-f1b5-4c71-ba22-4efebc9d6754" xsi:nil="true"/>
    <number xmlns="b8652632-f1b5-4c71-ba22-4efebc9d675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8D63D699CDAB469CFC9D2FE746CF53" ma:contentTypeVersion="16" ma:contentTypeDescription="Create a new document." ma:contentTypeScope="" ma:versionID="c239975e7a1ad9ebb6cf10670ba587ec">
  <xsd:schema xmlns:xsd="http://www.w3.org/2001/XMLSchema" xmlns:xs="http://www.w3.org/2001/XMLSchema" xmlns:p="http://schemas.microsoft.com/office/2006/metadata/properties" xmlns:ns2="b8652632-f1b5-4c71-ba22-4efebc9d6754" xmlns:ns3="eb7d08dc-c761-4aaf-a91f-bbb55a531384" targetNamespace="http://schemas.microsoft.com/office/2006/metadata/properties" ma:root="true" ma:fieldsID="18f06094a98c57f2eb9413f950d73b11" ns2:_="" ns3:_="">
    <xsd:import namespace="b8652632-f1b5-4c71-ba22-4efebc9d6754"/>
    <xsd:import namespace="eb7d08dc-c761-4aaf-a91f-bbb55a5313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Date" minOccurs="0"/>
                <xsd:element ref="ns2:MediaLengthInSeconds" minOccurs="0"/>
                <xsd:element ref="ns2:number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652632-f1b5-4c71-ba22-4efebc9d67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ee73f336-9c49-41ab-9427-d263034a010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Date" ma:index="17" nillable="true" ma:displayName="Date" ma:format="DateOnly" ma:internalName="Date">
      <xsd:simpleType>
        <xsd:restriction base="dms:DateTime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number" ma:index="19" nillable="true" ma:displayName="number" ma:format="Dropdown" ma:internalName="number" ma:percentage="FALSE">
      <xsd:simpleType>
        <xsd:restriction base="dms:Number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7d08dc-c761-4aaf-a91f-bbb55a53138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cb50f922-9d6b-4289-bef6-19c21e4edf46}" ma:internalName="TaxCatchAll" ma:showField="CatchAllData" ma:web="eb7d08dc-c761-4aaf-a91f-bbb55a53138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88805B-AD88-4D52-B30C-5FB7E52D68B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6DED3E-1963-4ACD-8EB8-3FE05F2F726A}">
  <ds:schemaRefs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aabe5429-71d5-4b70-b337-5caee7e1589a"/>
    <ds:schemaRef ds:uri="http://purl.org/dc/dcmitype/"/>
    <ds:schemaRef ds:uri="b8652632-f1b5-4c71-ba22-4efebc9d6754"/>
    <ds:schemaRef ds:uri="eb7d08dc-c761-4aaf-a91f-bbb55a531384"/>
  </ds:schemaRefs>
</ds:datastoreItem>
</file>

<file path=customXml/itemProps3.xml><?xml version="1.0" encoding="utf-8"?>
<ds:datastoreItem xmlns:ds="http://schemas.openxmlformats.org/officeDocument/2006/customXml" ds:itemID="{4488C5B9-2135-4E8B-81AD-3D3E866DEE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652632-f1b5-4c71-ba22-4efebc9d6754"/>
    <ds:schemaRef ds:uri="eb7d08dc-c761-4aaf-a91f-bbb55a5313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slides</Template>
  <TotalTime>30</TotalTime>
  <Words>70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Amasis MT Pro Black</vt:lpstr>
      <vt:lpstr>Arial</vt:lpstr>
      <vt:lpstr>Calibri</vt:lpstr>
      <vt:lpstr>Calibri Light</vt:lpstr>
      <vt:lpstr>Office Theme</vt:lpstr>
      <vt:lpstr>PowerPoint Presentation</vt:lpstr>
    </vt:vector>
  </TitlesOfParts>
  <Company>Milton Keynes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 Pinner</dc:creator>
  <cp:lastModifiedBy>Melanie Pinner</cp:lastModifiedBy>
  <cp:revision>2</cp:revision>
  <dcterms:created xsi:type="dcterms:W3CDTF">2024-04-10T09:40:25Z</dcterms:created>
  <dcterms:modified xsi:type="dcterms:W3CDTF">2024-04-10T10:10:49Z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0x0101002B8D63D699CDAB469CFC9D2FE746CF53</vt:lpwstr>
  </property>
  <property fmtid="{D5CDD505-2E9C-101B-9397-08002B2CF9AE}" pid="3" name="MSIP_Label_63c1ac14-a526-43f4-a307-d36348ef7f4f_Enabled">
    <vt:lpwstr>True</vt:lpwstr>
  </property>
  <property fmtid="{D5CDD505-2E9C-101B-9397-08002B2CF9AE}" pid="4" name="MSIP_Label_63c1ac14-a526-43f4-a307-d36348ef7f4f_SiteId">
    <vt:lpwstr>d508f700-8ad2-4677-8f96-36e1c252fa76</vt:lpwstr>
  </property>
  <property fmtid="{D5CDD505-2E9C-101B-9397-08002B2CF9AE}" pid="5" name="MSIP_Label_63c1ac14-a526-43f4-a307-d36348ef7f4f_SetDate">
    <vt:lpwstr>2024-03-21T09:40:43Z</vt:lpwstr>
  </property>
  <property fmtid="{D5CDD505-2E9C-101B-9397-08002B2CF9AE}" pid="6" name="MSIP_Label_63c1ac14-a526-43f4-a307-d36348ef7f4f_Name">
    <vt:lpwstr>Official - No Personal Data</vt:lpwstr>
  </property>
  <property fmtid="{D5CDD505-2E9C-101B-9397-08002B2CF9AE}" pid="7" name="MSIP_Label_63c1ac14-a526-43f4-a307-d36348ef7f4f_ActionId">
    <vt:lpwstr>d1ad79fa-ae90-4abe-aa10-df0eed05e794</vt:lpwstr>
  </property>
  <property fmtid="{D5CDD505-2E9C-101B-9397-08002B2CF9AE}" pid="8" name="MSIP_Label_63c1ac14-a526-43f4-a307-d36348ef7f4f_Removed">
    <vt:lpwstr>False</vt:lpwstr>
  </property>
  <property fmtid="{D5CDD505-2E9C-101B-9397-08002B2CF9AE}" pid="9" name="MSIP_Label_63c1ac14-a526-43f4-a307-d36348ef7f4f_Extended_MSFT_Method">
    <vt:lpwstr>Standard</vt:lpwstr>
  </property>
  <property fmtid="{D5CDD505-2E9C-101B-9397-08002B2CF9AE}" pid="10" name="Sensitivity">
    <vt:lpwstr>Official - No Personal Data</vt:lpwstr>
  </property>
  <property fmtid="{D5CDD505-2E9C-101B-9397-08002B2CF9AE}" pid="11" name="MediaServiceImageTags">
    <vt:lpwstr/>
  </property>
</Properties>
</file>