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10"/>
  </p:notesMasterIdLst>
  <p:handoutMasterIdLst>
    <p:handoutMasterId r:id="rId11"/>
  </p:handoutMasterIdLst>
  <p:sldIdLst>
    <p:sldId id="315" r:id="rId6"/>
    <p:sldId id="332" r:id="rId7"/>
    <p:sldId id="334" r:id="rId8"/>
    <p:sldId id="333" r:id="rId9"/>
  </p:sldIdLst>
  <p:sldSz cx="9144000" cy="5143500" type="screen16x9"/>
  <p:notesSz cx="6858000" cy="91440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1CA52E0-E406-5D4A-A814-44B5F625B7C4}" name="Emma Bull" initials="EB" userId="S::Emma.Bull@localpartnerships.gov.uk::af50991a-efec-4331-891f-b89733d2e0a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A4C5D1-7583-4913-9D7D-D56EF31729A9}" v="333" dt="2025-06-04T23:14:42.747"/>
    <p1510:client id="{CF5D9E0C-8DBC-4AFE-BFD4-3B919D54176B}" v="159" dt="2025-06-05T14:01:16.0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5" d="100"/>
          <a:sy n="135" d="100"/>
        </p:scale>
        <p:origin x="20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chel Toresen-Owuor" userId="8b301c4e-1420-4dc9-a6e6-8e2b14b3aad7" providerId="ADAL" clId="{CF5D9E0C-8DBC-4AFE-BFD4-3B919D54176B}"/>
    <pc:docChg chg="undo custSel delSld modSld sldOrd">
      <pc:chgData name="Rachel Toresen-Owuor" userId="8b301c4e-1420-4dc9-a6e6-8e2b14b3aad7" providerId="ADAL" clId="{CF5D9E0C-8DBC-4AFE-BFD4-3B919D54176B}" dt="2025-06-05T14:01:53.356" v="341" actId="20577"/>
      <pc:docMkLst>
        <pc:docMk/>
      </pc:docMkLst>
      <pc:sldChg chg="modSp mod">
        <pc:chgData name="Rachel Toresen-Owuor" userId="8b301c4e-1420-4dc9-a6e6-8e2b14b3aad7" providerId="ADAL" clId="{CF5D9E0C-8DBC-4AFE-BFD4-3B919D54176B}" dt="2025-06-05T11:57:08.332" v="102" actId="6549"/>
        <pc:sldMkLst>
          <pc:docMk/>
          <pc:sldMk cId="0" sldId="315"/>
        </pc:sldMkLst>
        <pc:spChg chg="mod">
          <ac:chgData name="Rachel Toresen-Owuor" userId="8b301c4e-1420-4dc9-a6e6-8e2b14b3aad7" providerId="ADAL" clId="{CF5D9E0C-8DBC-4AFE-BFD4-3B919D54176B}" dt="2025-06-05T11:57:08.332" v="102" actId="6549"/>
          <ac:spMkLst>
            <pc:docMk/>
            <pc:sldMk cId="0" sldId="315"/>
            <ac:spMk id="16386" creationId="{00000000-0000-0000-0000-000000000000}"/>
          </ac:spMkLst>
        </pc:spChg>
      </pc:sldChg>
      <pc:sldChg chg="del ord">
        <pc:chgData name="Rachel Toresen-Owuor" userId="8b301c4e-1420-4dc9-a6e6-8e2b14b3aad7" providerId="ADAL" clId="{CF5D9E0C-8DBC-4AFE-BFD4-3B919D54176B}" dt="2025-06-05T13:15:53.243" v="233" actId="47"/>
        <pc:sldMkLst>
          <pc:docMk/>
          <pc:sldMk cId="3755280802" sldId="321"/>
        </pc:sldMkLst>
      </pc:sldChg>
      <pc:sldChg chg="del">
        <pc:chgData name="Rachel Toresen-Owuor" userId="8b301c4e-1420-4dc9-a6e6-8e2b14b3aad7" providerId="ADAL" clId="{CF5D9E0C-8DBC-4AFE-BFD4-3B919D54176B}" dt="2025-06-05T11:56:17.573" v="64" actId="47"/>
        <pc:sldMkLst>
          <pc:docMk/>
          <pc:sldMk cId="1036448067" sldId="323"/>
        </pc:sldMkLst>
      </pc:sldChg>
      <pc:sldChg chg="del">
        <pc:chgData name="Rachel Toresen-Owuor" userId="8b301c4e-1420-4dc9-a6e6-8e2b14b3aad7" providerId="ADAL" clId="{CF5D9E0C-8DBC-4AFE-BFD4-3B919D54176B}" dt="2025-06-05T11:56:12.083" v="59" actId="47"/>
        <pc:sldMkLst>
          <pc:docMk/>
          <pc:sldMk cId="2692753980" sldId="326"/>
        </pc:sldMkLst>
      </pc:sldChg>
      <pc:sldChg chg="del">
        <pc:chgData name="Rachel Toresen-Owuor" userId="8b301c4e-1420-4dc9-a6e6-8e2b14b3aad7" providerId="ADAL" clId="{CF5D9E0C-8DBC-4AFE-BFD4-3B919D54176B}" dt="2025-06-05T11:56:15.628" v="63" actId="47"/>
        <pc:sldMkLst>
          <pc:docMk/>
          <pc:sldMk cId="999712813" sldId="327"/>
        </pc:sldMkLst>
      </pc:sldChg>
      <pc:sldChg chg="del">
        <pc:chgData name="Rachel Toresen-Owuor" userId="8b301c4e-1420-4dc9-a6e6-8e2b14b3aad7" providerId="ADAL" clId="{CF5D9E0C-8DBC-4AFE-BFD4-3B919D54176B}" dt="2025-06-05T11:56:13.248" v="60" actId="47"/>
        <pc:sldMkLst>
          <pc:docMk/>
          <pc:sldMk cId="4099010116" sldId="329"/>
        </pc:sldMkLst>
      </pc:sldChg>
      <pc:sldChg chg="del">
        <pc:chgData name="Rachel Toresen-Owuor" userId="8b301c4e-1420-4dc9-a6e6-8e2b14b3aad7" providerId="ADAL" clId="{CF5D9E0C-8DBC-4AFE-BFD4-3B919D54176B}" dt="2025-06-05T11:56:14.135" v="61" actId="47"/>
        <pc:sldMkLst>
          <pc:docMk/>
          <pc:sldMk cId="289956477" sldId="330"/>
        </pc:sldMkLst>
      </pc:sldChg>
      <pc:sldChg chg="del">
        <pc:chgData name="Rachel Toresen-Owuor" userId="8b301c4e-1420-4dc9-a6e6-8e2b14b3aad7" providerId="ADAL" clId="{CF5D9E0C-8DBC-4AFE-BFD4-3B919D54176B}" dt="2025-06-05T11:56:14.937" v="62" actId="47"/>
        <pc:sldMkLst>
          <pc:docMk/>
          <pc:sldMk cId="2629949480" sldId="331"/>
        </pc:sldMkLst>
      </pc:sldChg>
      <pc:sldChg chg="addSp delSp modSp mod">
        <pc:chgData name="Rachel Toresen-Owuor" userId="8b301c4e-1420-4dc9-a6e6-8e2b14b3aad7" providerId="ADAL" clId="{CF5D9E0C-8DBC-4AFE-BFD4-3B919D54176B}" dt="2025-06-05T13:58:17.600" v="293"/>
        <pc:sldMkLst>
          <pc:docMk/>
          <pc:sldMk cId="2486935852" sldId="332"/>
        </pc:sldMkLst>
        <pc:spChg chg="mod">
          <ac:chgData name="Rachel Toresen-Owuor" userId="8b301c4e-1420-4dc9-a6e6-8e2b14b3aad7" providerId="ADAL" clId="{CF5D9E0C-8DBC-4AFE-BFD4-3B919D54176B}" dt="2025-06-05T13:16:01.942" v="234" actId="14100"/>
          <ac:spMkLst>
            <pc:docMk/>
            <pc:sldMk cId="2486935852" sldId="332"/>
            <ac:spMk id="8" creationId="{9FB5F18D-3D9D-849F-6DD8-F381BE21C940}"/>
          </ac:spMkLst>
        </pc:spChg>
        <pc:graphicFrameChg chg="add mod">
          <ac:chgData name="Rachel Toresen-Owuor" userId="8b301c4e-1420-4dc9-a6e6-8e2b14b3aad7" providerId="ADAL" clId="{CF5D9E0C-8DBC-4AFE-BFD4-3B919D54176B}" dt="2025-06-05T13:58:17.600" v="293"/>
          <ac:graphicFrameMkLst>
            <pc:docMk/>
            <pc:sldMk cId="2486935852" sldId="332"/>
            <ac:graphicFrameMk id="3" creationId="{D937E2D6-885B-B776-4A9C-88108D165EF7}"/>
          </ac:graphicFrameMkLst>
        </pc:graphicFrameChg>
        <pc:graphicFrameChg chg="del mod">
          <ac:chgData name="Rachel Toresen-Owuor" userId="8b301c4e-1420-4dc9-a6e6-8e2b14b3aad7" providerId="ADAL" clId="{CF5D9E0C-8DBC-4AFE-BFD4-3B919D54176B}" dt="2025-06-05T13:07:03.160" v="105" actId="21"/>
          <ac:graphicFrameMkLst>
            <pc:docMk/>
            <pc:sldMk cId="2486935852" sldId="332"/>
            <ac:graphicFrameMk id="16" creationId="{007D7EA1-10CF-2148-6147-19F83FD19A97}"/>
          </ac:graphicFrameMkLst>
        </pc:graphicFrameChg>
        <pc:graphicFrameChg chg="mod modGraphic">
          <ac:chgData name="Rachel Toresen-Owuor" userId="8b301c4e-1420-4dc9-a6e6-8e2b14b3aad7" providerId="ADAL" clId="{CF5D9E0C-8DBC-4AFE-BFD4-3B919D54176B}" dt="2025-06-05T13:54:55.763" v="259" actId="207"/>
          <ac:graphicFrameMkLst>
            <pc:docMk/>
            <pc:sldMk cId="2486935852" sldId="332"/>
            <ac:graphicFrameMk id="21" creationId="{032C78DC-F4BE-6594-D27D-91D35591ADFA}"/>
          </ac:graphicFrameMkLst>
        </pc:graphicFrameChg>
      </pc:sldChg>
      <pc:sldChg chg="addSp modSp mod modNotesTx">
        <pc:chgData name="Rachel Toresen-Owuor" userId="8b301c4e-1420-4dc9-a6e6-8e2b14b3aad7" providerId="ADAL" clId="{CF5D9E0C-8DBC-4AFE-BFD4-3B919D54176B}" dt="2025-06-05T14:01:53.356" v="341" actId="20577"/>
        <pc:sldMkLst>
          <pc:docMk/>
          <pc:sldMk cId="3076313945" sldId="333"/>
        </pc:sldMkLst>
        <pc:spChg chg="mod">
          <ac:chgData name="Rachel Toresen-Owuor" userId="8b301c4e-1420-4dc9-a6e6-8e2b14b3aad7" providerId="ADAL" clId="{CF5D9E0C-8DBC-4AFE-BFD4-3B919D54176B}" dt="2025-06-05T11:56:39.421" v="99" actId="20577"/>
          <ac:spMkLst>
            <pc:docMk/>
            <pc:sldMk cId="3076313945" sldId="333"/>
            <ac:spMk id="2" creationId="{CE30C0B1-7C88-EF5F-6260-E547E74736EA}"/>
          </ac:spMkLst>
        </pc:spChg>
        <pc:spChg chg="add mod">
          <ac:chgData name="Rachel Toresen-Owuor" userId="8b301c4e-1420-4dc9-a6e6-8e2b14b3aad7" providerId="ADAL" clId="{CF5D9E0C-8DBC-4AFE-BFD4-3B919D54176B}" dt="2025-06-05T14:01:53.356" v="341" actId="20577"/>
          <ac:spMkLst>
            <pc:docMk/>
            <pc:sldMk cId="3076313945" sldId="333"/>
            <ac:spMk id="7" creationId="{C10A24A2-6616-F2F6-E298-4CE7CCC84152}"/>
          </ac:spMkLst>
        </pc:spChg>
        <pc:spChg chg="mod">
          <ac:chgData name="Rachel Toresen-Owuor" userId="8b301c4e-1420-4dc9-a6e6-8e2b14b3aad7" providerId="ADAL" clId="{CF5D9E0C-8DBC-4AFE-BFD4-3B919D54176B}" dt="2025-06-05T13:09:55.145" v="145" actId="14100"/>
          <ac:spMkLst>
            <pc:docMk/>
            <pc:sldMk cId="3076313945" sldId="333"/>
            <ac:spMk id="15" creationId="{AB7DF4EF-530C-A5AD-3C25-9A3EED3C4FB5}"/>
          </ac:spMkLst>
        </pc:spChg>
        <pc:graphicFrameChg chg="mod">
          <ac:chgData name="Rachel Toresen-Owuor" userId="8b301c4e-1420-4dc9-a6e6-8e2b14b3aad7" providerId="ADAL" clId="{CF5D9E0C-8DBC-4AFE-BFD4-3B919D54176B}" dt="2025-06-05T13:59:19.933" v="301" actId="404"/>
          <ac:graphicFrameMkLst>
            <pc:docMk/>
            <pc:sldMk cId="3076313945" sldId="333"/>
            <ac:graphicFrameMk id="22" creationId="{28FB9232-DA77-DF99-B3E0-0DCEA41BCFE7}"/>
          </ac:graphicFrameMkLst>
        </pc:graphicFrameChg>
        <pc:picChg chg="add mod">
          <ac:chgData name="Rachel Toresen-Owuor" userId="8b301c4e-1420-4dc9-a6e6-8e2b14b3aad7" providerId="ADAL" clId="{CF5D9E0C-8DBC-4AFE-BFD4-3B919D54176B}" dt="2025-06-05T14:01:47.619" v="337" actId="1076"/>
          <ac:picMkLst>
            <pc:docMk/>
            <pc:sldMk cId="3076313945" sldId="333"/>
            <ac:picMk id="4" creationId="{575B7C55-8A40-99BE-30D1-51A163D2AF16}"/>
          </ac:picMkLst>
        </pc:picChg>
      </pc:sldChg>
      <pc:sldChg chg="modSp mod ord">
        <pc:chgData name="Rachel Toresen-Owuor" userId="8b301c4e-1420-4dc9-a6e6-8e2b14b3aad7" providerId="ADAL" clId="{CF5D9E0C-8DBC-4AFE-BFD4-3B919D54176B}" dt="2025-06-05T13:17:44.126" v="248" actId="20577"/>
        <pc:sldMkLst>
          <pc:docMk/>
          <pc:sldMk cId="3273139321" sldId="334"/>
        </pc:sldMkLst>
        <pc:graphicFrameChg chg="modGraphic">
          <ac:chgData name="Rachel Toresen-Owuor" userId="8b301c4e-1420-4dc9-a6e6-8e2b14b3aad7" providerId="ADAL" clId="{CF5D9E0C-8DBC-4AFE-BFD4-3B919D54176B}" dt="2025-06-05T13:17:44.126" v="248" actId="20577"/>
          <ac:graphicFrameMkLst>
            <pc:docMk/>
            <pc:sldMk cId="3273139321" sldId="334"/>
            <ac:graphicFrameMk id="7" creationId="{F0C27AB1-FD6D-C614-7196-6323DBAF288A}"/>
          </ac:graphicFrameMkLst>
        </pc:graphicFrameChg>
      </pc:sldChg>
    </pc:docChg>
  </pc:docChgLst>
  <pc:docChgLst>
    <pc:chgData name="Gina Barsan" userId="7a71a068-acbd-40aa-bc88-e0df6d09bff5" providerId="ADAL" clId="{8BA4C5D1-7583-4913-9D7D-D56EF31729A9}"/>
    <pc:docChg chg="undo custSel addSld delSld modSld">
      <pc:chgData name="Gina Barsan" userId="7a71a068-acbd-40aa-bc88-e0df6d09bff5" providerId="ADAL" clId="{8BA4C5D1-7583-4913-9D7D-D56EF31729A9}" dt="2025-06-04T23:35:45.532" v="2108" actId="1076"/>
      <pc:docMkLst>
        <pc:docMk/>
      </pc:docMkLst>
      <pc:sldChg chg="modSp mod">
        <pc:chgData name="Gina Barsan" userId="7a71a068-acbd-40aa-bc88-e0df6d09bff5" providerId="ADAL" clId="{8BA4C5D1-7583-4913-9D7D-D56EF31729A9}" dt="2025-06-03T22:27:53.135" v="3" actId="20577"/>
        <pc:sldMkLst>
          <pc:docMk/>
          <pc:sldMk cId="0" sldId="315"/>
        </pc:sldMkLst>
        <pc:spChg chg="mod">
          <ac:chgData name="Gina Barsan" userId="7a71a068-acbd-40aa-bc88-e0df6d09bff5" providerId="ADAL" clId="{8BA4C5D1-7583-4913-9D7D-D56EF31729A9}" dt="2025-06-03T22:27:53.135" v="3" actId="20577"/>
          <ac:spMkLst>
            <pc:docMk/>
            <pc:sldMk cId="0" sldId="315"/>
            <ac:spMk id="16386" creationId="{00000000-0000-0000-0000-000000000000}"/>
          </ac:spMkLst>
        </pc:spChg>
      </pc:sldChg>
      <pc:sldChg chg="addSp delSp modSp mod">
        <pc:chgData name="Gina Barsan" userId="7a71a068-acbd-40aa-bc88-e0df6d09bff5" providerId="ADAL" clId="{8BA4C5D1-7583-4913-9D7D-D56EF31729A9}" dt="2025-06-04T00:29:04.035" v="351" actId="13926"/>
        <pc:sldMkLst>
          <pc:docMk/>
          <pc:sldMk cId="3755280802" sldId="321"/>
        </pc:sldMkLst>
        <pc:spChg chg="mod">
          <ac:chgData name="Gina Barsan" userId="7a71a068-acbd-40aa-bc88-e0df6d09bff5" providerId="ADAL" clId="{8BA4C5D1-7583-4913-9D7D-D56EF31729A9}" dt="2025-06-04T00:29:04.035" v="351" actId="13926"/>
          <ac:spMkLst>
            <pc:docMk/>
            <pc:sldMk cId="3755280802" sldId="321"/>
            <ac:spMk id="6" creationId="{9B70DCD8-0C2B-420D-9AA3-E25E91581720}"/>
          </ac:spMkLst>
        </pc:spChg>
        <pc:spChg chg="add mod">
          <ac:chgData name="Gina Barsan" userId="7a71a068-acbd-40aa-bc88-e0df6d09bff5" providerId="ADAL" clId="{8BA4C5D1-7583-4913-9D7D-D56EF31729A9}" dt="2025-06-04T00:25:36.264" v="341" actId="1076"/>
          <ac:spMkLst>
            <pc:docMk/>
            <pc:sldMk cId="3755280802" sldId="321"/>
            <ac:spMk id="10" creationId="{D264D5B3-8CF1-3AE0-136D-4E3EB786FBFB}"/>
          </ac:spMkLst>
        </pc:spChg>
        <pc:picChg chg="mod">
          <ac:chgData name="Gina Barsan" userId="7a71a068-acbd-40aa-bc88-e0df6d09bff5" providerId="ADAL" clId="{8BA4C5D1-7583-4913-9D7D-D56EF31729A9}" dt="2025-06-04T00:28:14.937" v="350" actId="1076"/>
          <ac:picMkLst>
            <pc:docMk/>
            <pc:sldMk cId="3755280802" sldId="321"/>
            <ac:picMk id="2" creationId="{EE36D4C2-0CDA-41B9-A700-C4EF509670BA}"/>
          </ac:picMkLst>
        </pc:picChg>
        <pc:picChg chg="add del mod">
          <ac:chgData name="Gina Barsan" userId="7a71a068-acbd-40aa-bc88-e0df6d09bff5" providerId="ADAL" clId="{8BA4C5D1-7583-4913-9D7D-D56EF31729A9}" dt="2025-06-04T00:22:03.302" v="333" actId="478"/>
          <ac:picMkLst>
            <pc:docMk/>
            <pc:sldMk cId="3755280802" sldId="321"/>
            <ac:picMk id="3" creationId="{634FD7F5-A6EB-3AAF-0E73-D7D1CAD37EFB}"/>
          </ac:picMkLst>
        </pc:picChg>
        <pc:picChg chg="add del mod">
          <ac:chgData name="Gina Barsan" userId="7a71a068-acbd-40aa-bc88-e0df6d09bff5" providerId="ADAL" clId="{8BA4C5D1-7583-4913-9D7D-D56EF31729A9}" dt="2025-06-04T00:25:06.829" v="339" actId="478"/>
          <ac:picMkLst>
            <pc:docMk/>
            <pc:sldMk cId="3755280802" sldId="321"/>
            <ac:picMk id="8" creationId="{0755E331-CDAA-2D4A-3C1A-20ADA3B571C3}"/>
          </ac:picMkLst>
        </pc:picChg>
      </pc:sldChg>
      <pc:sldChg chg="modSp del mod">
        <pc:chgData name="Gina Barsan" userId="7a71a068-acbd-40aa-bc88-e0df6d09bff5" providerId="ADAL" clId="{8BA4C5D1-7583-4913-9D7D-D56EF31729A9}" dt="2025-06-03T23:49:02.377" v="213" actId="2696"/>
        <pc:sldMkLst>
          <pc:docMk/>
          <pc:sldMk cId="875899237" sldId="322"/>
        </pc:sldMkLst>
      </pc:sldChg>
      <pc:sldChg chg="delSp modSp mod">
        <pc:chgData name="Gina Barsan" userId="7a71a068-acbd-40aa-bc88-e0df6d09bff5" providerId="ADAL" clId="{8BA4C5D1-7583-4913-9D7D-D56EF31729A9}" dt="2025-06-04T00:31:52.542" v="360" actId="14100"/>
        <pc:sldMkLst>
          <pc:docMk/>
          <pc:sldMk cId="1036448067" sldId="323"/>
        </pc:sldMkLst>
        <pc:spChg chg="mod">
          <ac:chgData name="Gina Barsan" userId="7a71a068-acbd-40aa-bc88-e0df6d09bff5" providerId="ADAL" clId="{8BA4C5D1-7583-4913-9D7D-D56EF31729A9}" dt="2025-06-04T00:31:21.050" v="358" actId="1076"/>
          <ac:spMkLst>
            <pc:docMk/>
            <pc:sldMk cId="1036448067" sldId="323"/>
            <ac:spMk id="3" creationId="{B3708D2B-2B1E-4AD4-9ABA-30965AAB7D0B}"/>
          </ac:spMkLst>
        </pc:spChg>
        <pc:spChg chg="mod">
          <ac:chgData name="Gina Barsan" userId="7a71a068-acbd-40aa-bc88-e0df6d09bff5" providerId="ADAL" clId="{8BA4C5D1-7583-4913-9D7D-D56EF31729A9}" dt="2025-06-04T00:18:30.545" v="297" actId="20577"/>
          <ac:spMkLst>
            <pc:docMk/>
            <pc:sldMk cId="1036448067" sldId="323"/>
            <ac:spMk id="6" creationId="{2DB19259-3C8A-4FBF-B6F6-BD6DBB5711B0}"/>
          </ac:spMkLst>
        </pc:spChg>
        <pc:spChg chg="del">
          <ac:chgData name="Gina Barsan" userId="7a71a068-acbd-40aa-bc88-e0df6d09bff5" providerId="ADAL" clId="{8BA4C5D1-7583-4913-9D7D-D56EF31729A9}" dt="2025-06-04T00:31:12.750" v="357" actId="478"/>
          <ac:spMkLst>
            <pc:docMk/>
            <pc:sldMk cId="1036448067" sldId="323"/>
            <ac:spMk id="8" creationId="{9D84401D-6E34-4AEE-B291-56D86243D25E}"/>
          </ac:spMkLst>
        </pc:spChg>
        <pc:spChg chg="mod">
          <ac:chgData name="Gina Barsan" userId="7a71a068-acbd-40aa-bc88-e0df6d09bff5" providerId="ADAL" clId="{8BA4C5D1-7583-4913-9D7D-D56EF31729A9}" dt="2025-06-04T00:31:52.542" v="360" actId="14100"/>
          <ac:spMkLst>
            <pc:docMk/>
            <pc:sldMk cId="1036448067" sldId="323"/>
            <ac:spMk id="9" creationId="{88E1F639-E7D8-431A-80E8-9855FFCBF9E3}"/>
          </ac:spMkLst>
        </pc:spChg>
      </pc:sldChg>
      <pc:sldChg chg="modSp mod">
        <pc:chgData name="Gina Barsan" userId="7a71a068-acbd-40aa-bc88-e0df6d09bff5" providerId="ADAL" clId="{8BA4C5D1-7583-4913-9D7D-D56EF31729A9}" dt="2025-06-04T00:20:25.612" v="329" actId="13926"/>
        <pc:sldMkLst>
          <pc:docMk/>
          <pc:sldMk cId="2692753980" sldId="326"/>
        </pc:sldMkLst>
        <pc:spChg chg="mod">
          <ac:chgData name="Gina Barsan" userId="7a71a068-acbd-40aa-bc88-e0df6d09bff5" providerId="ADAL" clId="{8BA4C5D1-7583-4913-9D7D-D56EF31729A9}" dt="2025-06-04T00:18:37.863" v="303" actId="20577"/>
          <ac:spMkLst>
            <pc:docMk/>
            <pc:sldMk cId="2692753980" sldId="326"/>
            <ac:spMk id="6" creationId="{26BA487C-8BFA-80F1-E52C-2B3FF86CEFCE}"/>
          </ac:spMkLst>
        </pc:spChg>
        <pc:spChg chg="mod">
          <ac:chgData name="Gina Barsan" userId="7a71a068-acbd-40aa-bc88-e0df6d09bff5" providerId="ADAL" clId="{8BA4C5D1-7583-4913-9D7D-D56EF31729A9}" dt="2025-06-04T00:20:25.612" v="329" actId="13926"/>
          <ac:spMkLst>
            <pc:docMk/>
            <pc:sldMk cId="2692753980" sldId="326"/>
            <ac:spMk id="15" creationId="{082C1909-B829-8513-1FCF-BC3E80EE7FC0}"/>
          </ac:spMkLst>
        </pc:spChg>
      </pc:sldChg>
      <pc:sldChg chg="modSp mod">
        <pc:chgData name="Gina Barsan" userId="7a71a068-acbd-40aa-bc88-e0df6d09bff5" providerId="ADAL" clId="{8BA4C5D1-7583-4913-9D7D-D56EF31729A9}" dt="2025-06-04T00:19:16.105" v="328" actId="13926"/>
        <pc:sldMkLst>
          <pc:docMk/>
          <pc:sldMk cId="999712813" sldId="327"/>
        </pc:sldMkLst>
        <pc:spChg chg="mod">
          <ac:chgData name="Gina Barsan" userId="7a71a068-acbd-40aa-bc88-e0df6d09bff5" providerId="ADAL" clId="{8BA4C5D1-7583-4913-9D7D-D56EF31729A9}" dt="2025-06-04T00:19:16.105" v="328" actId="13926"/>
          <ac:spMkLst>
            <pc:docMk/>
            <pc:sldMk cId="999712813" sldId="327"/>
            <ac:spMk id="3" creationId="{A3E190F3-7033-2438-07C9-042200008BA9}"/>
          </ac:spMkLst>
        </pc:spChg>
        <pc:spChg chg="mod">
          <ac:chgData name="Gina Barsan" userId="7a71a068-acbd-40aa-bc88-e0df6d09bff5" providerId="ADAL" clId="{8BA4C5D1-7583-4913-9D7D-D56EF31729A9}" dt="2025-06-04T00:19:04.274" v="327" actId="20577"/>
          <ac:spMkLst>
            <pc:docMk/>
            <pc:sldMk cId="999712813" sldId="327"/>
            <ac:spMk id="5" creationId="{5CED9828-2667-AFB0-4D21-A0577DBB44B2}"/>
          </ac:spMkLst>
        </pc:spChg>
      </pc:sldChg>
      <pc:sldChg chg="addSp delSp modSp del mod">
        <pc:chgData name="Gina Barsan" userId="7a71a068-acbd-40aa-bc88-e0df6d09bff5" providerId="ADAL" clId="{8BA4C5D1-7583-4913-9D7D-D56EF31729A9}" dt="2025-06-04T21:49:37.196" v="822" actId="2696"/>
        <pc:sldMkLst>
          <pc:docMk/>
          <pc:sldMk cId="1584257855" sldId="328"/>
        </pc:sldMkLst>
        <pc:spChg chg="mod">
          <ac:chgData name="Gina Barsan" userId="7a71a068-acbd-40aa-bc88-e0df6d09bff5" providerId="ADAL" clId="{8BA4C5D1-7583-4913-9D7D-D56EF31729A9}" dt="2025-06-04T00:18:21.780" v="291" actId="20577"/>
          <ac:spMkLst>
            <pc:docMk/>
            <pc:sldMk cId="1584257855" sldId="328"/>
            <ac:spMk id="5" creationId="{3B623203-C41B-84C7-7D57-3491DFDDC3A1}"/>
          </ac:spMkLst>
        </pc:spChg>
        <pc:graphicFrameChg chg="add mod modGraphic">
          <ac:chgData name="Gina Barsan" userId="7a71a068-acbd-40aa-bc88-e0df6d09bff5" providerId="ADAL" clId="{8BA4C5D1-7583-4913-9D7D-D56EF31729A9}" dt="2025-06-04T20:55:15.050" v="633" actId="14100"/>
          <ac:graphicFrameMkLst>
            <pc:docMk/>
            <pc:sldMk cId="1584257855" sldId="328"/>
            <ac:graphicFrameMk id="3" creationId="{7F680C76-3D6D-EF07-836F-C32E2BC7AFC9}"/>
          </ac:graphicFrameMkLst>
        </pc:graphicFrameChg>
        <pc:graphicFrameChg chg="mod">
          <ac:chgData name="Gina Barsan" userId="7a71a068-acbd-40aa-bc88-e0df6d09bff5" providerId="ADAL" clId="{8BA4C5D1-7583-4913-9D7D-D56EF31729A9}" dt="2025-06-04T21:05:47.918" v="665"/>
          <ac:graphicFrameMkLst>
            <pc:docMk/>
            <pc:sldMk cId="1584257855" sldId="328"/>
            <ac:graphicFrameMk id="7" creationId="{97B238D6-54F6-1EE8-838C-944A9E8252A1}"/>
          </ac:graphicFrameMkLst>
        </pc:graphicFrameChg>
        <pc:graphicFrameChg chg="add del modGraphic">
          <ac:chgData name="Gina Barsan" userId="7a71a068-acbd-40aa-bc88-e0df6d09bff5" providerId="ADAL" clId="{8BA4C5D1-7583-4913-9D7D-D56EF31729A9}" dt="2025-06-04T20:53:39.715" v="630" actId="478"/>
          <ac:graphicFrameMkLst>
            <pc:docMk/>
            <pc:sldMk cId="1584257855" sldId="328"/>
            <ac:graphicFrameMk id="14" creationId="{F5DA62FF-8A56-11F4-B9EC-9C9F79B69A13}"/>
          </ac:graphicFrameMkLst>
        </pc:graphicFrameChg>
      </pc:sldChg>
      <pc:sldChg chg="modSp mod">
        <pc:chgData name="Gina Barsan" userId="7a71a068-acbd-40aa-bc88-e0df6d09bff5" providerId="ADAL" clId="{8BA4C5D1-7583-4913-9D7D-D56EF31729A9}" dt="2025-06-04T00:18:44.681" v="309" actId="20577"/>
        <pc:sldMkLst>
          <pc:docMk/>
          <pc:sldMk cId="4099010116" sldId="329"/>
        </pc:sldMkLst>
        <pc:spChg chg="mod">
          <ac:chgData name="Gina Barsan" userId="7a71a068-acbd-40aa-bc88-e0df6d09bff5" providerId="ADAL" clId="{8BA4C5D1-7583-4913-9D7D-D56EF31729A9}" dt="2025-06-04T00:18:44.681" v="309" actId="20577"/>
          <ac:spMkLst>
            <pc:docMk/>
            <pc:sldMk cId="4099010116" sldId="329"/>
            <ac:spMk id="5" creationId="{C9C5A8BE-CD84-ED32-5EAB-944E46250D49}"/>
          </ac:spMkLst>
        </pc:spChg>
      </pc:sldChg>
      <pc:sldChg chg="modSp mod">
        <pc:chgData name="Gina Barsan" userId="7a71a068-acbd-40aa-bc88-e0df6d09bff5" providerId="ADAL" clId="{8BA4C5D1-7583-4913-9D7D-D56EF31729A9}" dt="2025-06-04T00:18:51.894" v="315" actId="20577"/>
        <pc:sldMkLst>
          <pc:docMk/>
          <pc:sldMk cId="289956477" sldId="330"/>
        </pc:sldMkLst>
        <pc:spChg chg="mod">
          <ac:chgData name="Gina Barsan" userId="7a71a068-acbd-40aa-bc88-e0df6d09bff5" providerId="ADAL" clId="{8BA4C5D1-7583-4913-9D7D-D56EF31729A9}" dt="2025-06-04T00:18:51.894" v="315" actId="20577"/>
          <ac:spMkLst>
            <pc:docMk/>
            <pc:sldMk cId="289956477" sldId="330"/>
            <ac:spMk id="5" creationId="{C9C5A8BE-CD84-ED32-5EAB-944E46250D49}"/>
          </ac:spMkLst>
        </pc:spChg>
      </pc:sldChg>
      <pc:sldChg chg="modSp mod">
        <pc:chgData name="Gina Barsan" userId="7a71a068-acbd-40aa-bc88-e0df6d09bff5" providerId="ADAL" clId="{8BA4C5D1-7583-4913-9D7D-D56EF31729A9}" dt="2025-06-04T00:18:58.162" v="321" actId="20577"/>
        <pc:sldMkLst>
          <pc:docMk/>
          <pc:sldMk cId="2629949480" sldId="331"/>
        </pc:sldMkLst>
        <pc:spChg chg="mod">
          <ac:chgData name="Gina Barsan" userId="7a71a068-acbd-40aa-bc88-e0df6d09bff5" providerId="ADAL" clId="{8BA4C5D1-7583-4913-9D7D-D56EF31729A9}" dt="2025-06-04T00:18:58.162" v="321" actId="20577"/>
          <ac:spMkLst>
            <pc:docMk/>
            <pc:sldMk cId="2629949480" sldId="331"/>
            <ac:spMk id="5" creationId="{C9C5A8BE-CD84-ED32-5EAB-944E46250D49}"/>
          </ac:spMkLst>
        </pc:spChg>
      </pc:sldChg>
      <pc:sldChg chg="addSp delSp modSp add mod">
        <pc:chgData name="Gina Barsan" userId="7a71a068-acbd-40aa-bc88-e0df6d09bff5" providerId="ADAL" clId="{8BA4C5D1-7583-4913-9D7D-D56EF31729A9}" dt="2025-06-04T22:20:09.655" v="1629" actId="21"/>
        <pc:sldMkLst>
          <pc:docMk/>
          <pc:sldMk cId="2486935852" sldId="332"/>
        </pc:sldMkLst>
        <pc:spChg chg="mod">
          <ac:chgData name="Gina Barsan" userId="7a71a068-acbd-40aa-bc88-e0df6d09bff5" providerId="ADAL" clId="{8BA4C5D1-7583-4913-9D7D-D56EF31729A9}" dt="2025-06-04T00:18:02.249" v="285" actId="20577"/>
          <ac:spMkLst>
            <pc:docMk/>
            <pc:sldMk cId="2486935852" sldId="332"/>
            <ac:spMk id="5" creationId="{790300CB-9BBB-2304-E040-7BECE2C6F6E3}"/>
          </ac:spMkLst>
        </pc:spChg>
        <pc:spChg chg="mod">
          <ac:chgData name="Gina Barsan" userId="7a71a068-acbd-40aa-bc88-e0df6d09bff5" providerId="ADAL" clId="{8BA4C5D1-7583-4913-9D7D-D56EF31729A9}" dt="2025-06-04T22:20:09.655" v="1629" actId="21"/>
          <ac:spMkLst>
            <pc:docMk/>
            <pc:sldMk cId="2486935852" sldId="332"/>
            <ac:spMk id="8" creationId="{9FB5F18D-3D9D-849F-6DD8-F381BE21C940}"/>
          </ac:spMkLst>
        </pc:spChg>
        <pc:graphicFrameChg chg="add mod">
          <ac:chgData name="Gina Barsan" userId="7a71a068-acbd-40aa-bc88-e0df6d09bff5" providerId="ADAL" clId="{8BA4C5D1-7583-4913-9D7D-D56EF31729A9}" dt="2025-06-04T22:00:15.904" v="1033" actId="14100"/>
          <ac:graphicFrameMkLst>
            <pc:docMk/>
            <pc:sldMk cId="2486935852" sldId="332"/>
            <ac:graphicFrameMk id="16" creationId="{007D7EA1-10CF-2148-6147-19F83FD19A97}"/>
          </ac:graphicFrameMkLst>
        </pc:graphicFrameChg>
        <pc:graphicFrameChg chg="add mod modGraphic">
          <ac:chgData name="Gina Barsan" userId="7a71a068-acbd-40aa-bc88-e0df6d09bff5" providerId="ADAL" clId="{8BA4C5D1-7583-4913-9D7D-D56EF31729A9}" dt="2025-06-04T22:09:57.149" v="1330" actId="14100"/>
          <ac:graphicFrameMkLst>
            <pc:docMk/>
            <pc:sldMk cId="2486935852" sldId="332"/>
            <ac:graphicFrameMk id="21" creationId="{032C78DC-F4BE-6594-D27D-91D35591ADFA}"/>
          </ac:graphicFrameMkLst>
        </pc:graphicFrameChg>
      </pc:sldChg>
      <pc:sldChg chg="addSp delSp modSp add mod">
        <pc:chgData name="Gina Barsan" userId="7a71a068-acbd-40aa-bc88-e0df6d09bff5" providerId="ADAL" clId="{8BA4C5D1-7583-4913-9D7D-D56EF31729A9}" dt="2025-06-04T23:14:15.084" v="1968" actId="2711"/>
        <pc:sldMkLst>
          <pc:docMk/>
          <pc:sldMk cId="3076313945" sldId="333"/>
        </pc:sldMkLst>
        <pc:spChg chg="mod">
          <ac:chgData name="Gina Barsan" userId="7a71a068-acbd-40aa-bc88-e0df6d09bff5" providerId="ADAL" clId="{8BA4C5D1-7583-4913-9D7D-D56EF31729A9}" dt="2025-06-04T22:26:10.946" v="1702" actId="14100"/>
          <ac:spMkLst>
            <pc:docMk/>
            <pc:sldMk cId="3076313945" sldId="333"/>
            <ac:spMk id="15" creationId="{AB7DF4EF-530C-A5AD-3C25-9A3EED3C4FB5}"/>
          </ac:spMkLst>
        </pc:spChg>
        <pc:graphicFrameChg chg="mod modGraphic">
          <ac:chgData name="Gina Barsan" userId="7a71a068-acbd-40aa-bc88-e0df6d09bff5" providerId="ADAL" clId="{8BA4C5D1-7583-4913-9D7D-D56EF31729A9}" dt="2025-06-04T22:26:14.958" v="1703" actId="14100"/>
          <ac:graphicFrameMkLst>
            <pc:docMk/>
            <pc:sldMk cId="3076313945" sldId="333"/>
            <ac:graphicFrameMk id="3" creationId="{BF8DE61C-ABBE-9709-D516-C1EA4559DF43}"/>
          </ac:graphicFrameMkLst>
        </pc:graphicFrameChg>
        <pc:graphicFrameChg chg="del">
          <ac:chgData name="Gina Barsan" userId="7a71a068-acbd-40aa-bc88-e0df6d09bff5" providerId="ADAL" clId="{8BA4C5D1-7583-4913-9D7D-D56EF31729A9}" dt="2025-06-04T20:58:28.623" v="641" actId="478"/>
          <ac:graphicFrameMkLst>
            <pc:docMk/>
            <pc:sldMk cId="3076313945" sldId="333"/>
            <ac:graphicFrameMk id="7" creationId="{97BE270F-74F4-CEC4-AA42-74B0F58ED897}"/>
          </ac:graphicFrameMkLst>
        </pc:graphicFrameChg>
        <pc:graphicFrameChg chg="add del mod">
          <ac:chgData name="Gina Barsan" userId="7a71a068-acbd-40aa-bc88-e0df6d09bff5" providerId="ADAL" clId="{8BA4C5D1-7583-4913-9D7D-D56EF31729A9}" dt="2025-06-04T21:05:26.362" v="664" actId="478"/>
          <ac:graphicFrameMkLst>
            <pc:docMk/>
            <pc:sldMk cId="3076313945" sldId="333"/>
            <ac:graphicFrameMk id="11" creationId="{0FB29ABF-2BAF-3484-0771-ADC23FF6DC16}"/>
          </ac:graphicFrameMkLst>
        </pc:graphicFrameChg>
        <pc:graphicFrameChg chg="add del mod">
          <ac:chgData name="Gina Barsan" userId="7a71a068-acbd-40aa-bc88-e0df6d09bff5" providerId="ADAL" clId="{8BA4C5D1-7583-4913-9D7D-D56EF31729A9}" dt="2025-06-04T21:14:57.544" v="682" actId="478"/>
          <ac:graphicFrameMkLst>
            <pc:docMk/>
            <pc:sldMk cId="3076313945" sldId="333"/>
            <ac:graphicFrameMk id="14" creationId="{CCC126FF-D3D7-D4AC-D281-A7B019A5000F}"/>
          </ac:graphicFrameMkLst>
        </pc:graphicFrameChg>
        <pc:graphicFrameChg chg="add del mod">
          <ac:chgData name="Gina Barsan" userId="7a71a068-acbd-40aa-bc88-e0df6d09bff5" providerId="ADAL" clId="{8BA4C5D1-7583-4913-9D7D-D56EF31729A9}" dt="2025-06-04T21:20:52.451" v="687" actId="478"/>
          <ac:graphicFrameMkLst>
            <pc:docMk/>
            <pc:sldMk cId="3076313945" sldId="333"/>
            <ac:graphicFrameMk id="19" creationId="{551B8626-5693-580B-C876-49B9814B4F2A}"/>
          </ac:graphicFrameMkLst>
        </pc:graphicFrameChg>
        <pc:graphicFrameChg chg="add mod">
          <ac:chgData name="Gina Barsan" userId="7a71a068-acbd-40aa-bc88-e0df6d09bff5" providerId="ADAL" clId="{8BA4C5D1-7583-4913-9D7D-D56EF31729A9}" dt="2025-06-04T23:14:15.084" v="1968" actId="2711"/>
          <ac:graphicFrameMkLst>
            <pc:docMk/>
            <pc:sldMk cId="3076313945" sldId="333"/>
            <ac:graphicFrameMk id="22" creationId="{28FB9232-DA77-DF99-B3E0-0DCEA41BCFE7}"/>
          </ac:graphicFrameMkLst>
        </pc:graphicFrameChg>
      </pc:sldChg>
      <pc:sldChg chg="addSp delSp modSp add mod modNotesTx">
        <pc:chgData name="Gina Barsan" userId="7a71a068-acbd-40aa-bc88-e0df6d09bff5" providerId="ADAL" clId="{8BA4C5D1-7583-4913-9D7D-D56EF31729A9}" dt="2025-06-04T23:35:45.532" v="2108" actId="1076"/>
        <pc:sldMkLst>
          <pc:docMk/>
          <pc:sldMk cId="3273139321" sldId="334"/>
        </pc:sldMkLst>
        <pc:spChg chg="mod">
          <ac:chgData name="Gina Barsan" userId="7a71a068-acbd-40aa-bc88-e0df6d09bff5" providerId="ADAL" clId="{8BA4C5D1-7583-4913-9D7D-D56EF31729A9}" dt="2025-06-04T23:35:32.557" v="2107" actId="14100"/>
          <ac:spMkLst>
            <pc:docMk/>
            <pc:sldMk cId="3273139321" sldId="334"/>
            <ac:spMk id="15" creationId="{9D49B0DC-AADC-4F85-8106-D5E06689E1EB}"/>
          </ac:spMkLst>
        </pc:spChg>
        <pc:graphicFrameChg chg="del">
          <ac:chgData name="Gina Barsan" userId="7a71a068-acbd-40aa-bc88-e0df6d09bff5" providerId="ADAL" clId="{8BA4C5D1-7583-4913-9D7D-D56EF31729A9}" dt="2025-06-04T22:57:38.458" v="1705" actId="478"/>
          <ac:graphicFrameMkLst>
            <pc:docMk/>
            <pc:sldMk cId="3273139321" sldId="334"/>
            <ac:graphicFrameMk id="3" creationId="{30ADD702-466A-3A45-AA34-9FB965A0C5E0}"/>
          </ac:graphicFrameMkLst>
        </pc:graphicFrameChg>
        <pc:graphicFrameChg chg="add del mod">
          <ac:chgData name="Gina Barsan" userId="7a71a068-acbd-40aa-bc88-e0df6d09bff5" providerId="ADAL" clId="{8BA4C5D1-7583-4913-9D7D-D56EF31729A9}" dt="2025-06-04T22:58:16.271" v="1708" actId="478"/>
          <ac:graphicFrameMkLst>
            <pc:docMk/>
            <pc:sldMk cId="3273139321" sldId="334"/>
            <ac:graphicFrameMk id="4" creationId="{886E7D86-DC1C-36C7-A0FB-5C3F1096F706}"/>
          </ac:graphicFrameMkLst>
        </pc:graphicFrameChg>
        <pc:graphicFrameChg chg="add mod modGraphic">
          <ac:chgData name="Gina Barsan" userId="7a71a068-acbd-40aa-bc88-e0df6d09bff5" providerId="ADAL" clId="{8BA4C5D1-7583-4913-9D7D-D56EF31729A9}" dt="2025-06-04T23:35:22.018" v="2106" actId="14100"/>
          <ac:graphicFrameMkLst>
            <pc:docMk/>
            <pc:sldMk cId="3273139321" sldId="334"/>
            <ac:graphicFrameMk id="7" creationId="{F0C27AB1-FD6D-C614-7196-6323DBAF288A}"/>
          </ac:graphicFrameMkLst>
        </pc:graphicFrameChg>
        <pc:graphicFrameChg chg="add mod">
          <ac:chgData name="Gina Barsan" userId="7a71a068-acbd-40aa-bc88-e0df6d09bff5" providerId="ADAL" clId="{8BA4C5D1-7583-4913-9D7D-D56EF31729A9}" dt="2025-06-04T23:35:45.532" v="2108" actId="1076"/>
          <ac:graphicFrameMkLst>
            <pc:docMk/>
            <pc:sldMk cId="3273139321" sldId="334"/>
            <ac:graphicFrameMk id="10" creationId="{75E38CD3-6B07-3E79-DF27-6967890A5CF0}"/>
          </ac:graphicFrameMkLst>
        </pc:graphicFrameChg>
        <pc:graphicFrameChg chg="del">
          <ac:chgData name="Gina Barsan" userId="7a71a068-acbd-40aa-bc88-e0df6d09bff5" providerId="ADAL" clId="{8BA4C5D1-7583-4913-9D7D-D56EF31729A9}" dt="2025-06-04T23:00:27.517" v="1713" actId="478"/>
          <ac:graphicFrameMkLst>
            <pc:docMk/>
            <pc:sldMk cId="3273139321" sldId="334"/>
            <ac:graphicFrameMk id="22" creationId="{DDE9FCB1-D5D1-6AD2-151B-9A970981EBC2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4CD-4CC8-AB3C-9F74BA899D5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4CD-4CC8-AB3C-9F74BA899D5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64CD-4CC8-AB3C-9F74BA899D5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64CD-4CC8-AB3C-9F74BA899D5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64CD-4CC8-AB3C-9F74BA899D5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64CD-4CC8-AB3C-9F74BA899D5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64CD-4CC8-AB3C-9F74BA899D55}"/>
              </c:ext>
            </c:extLst>
          </c:dPt>
          <c:dLbls>
            <c:dLbl>
              <c:idx val="0"/>
              <c:layout>
                <c:manualLayout>
                  <c:x val="7.8226857887873889E-3"/>
                  <c:y val="-3.18249577207316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none" anchor="ctr" anchorCtr="1"/>
                <a:lstStyle/>
                <a:p>
                  <a:pPr>
                    <a:defRPr sz="6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1-64CD-4CC8-AB3C-9F74BA899D55}"/>
                </c:ext>
              </c:extLst>
            </c:dLbl>
            <c:dLbl>
              <c:idx val="1"/>
              <c:layout>
                <c:manualLayout>
                  <c:x val="1.0068143708302116E-2"/>
                  <c:y val="7.8320980532401496E-2"/>
                </c:manualLayout>
              </c:layout>
              <c:tx>
                <c:rich>
                  <a:bodyPr rot="0" spcFirstLastPara="1" vertOverflow="ellipsis" vert="horz" wrap="none" anchor="ctr" anchorCtr="1"/>
                  <a:lstStyle/>
                  <a:p>
                    <a:pPr>
                      <a:defRPr sz="6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D48C5EB-7635-4E3D-B619-B9BAC15E7788}" type="CATEGORYNAME">
                      <a:rPr lang="en-US" sz="600">
                        <a:solidFill>
                          <a:schemeClr val="accent1"/>
                        </a:solidFill>
                      </a:rPr>
                      <a:pPr>
                        <a:defRPr sz="600">
                          <a:solidFill>
                            <a:schemeClr val="accent1"/>
                          </a:solidFill>
                        </a:defRPr>
                      </a:pPr>
                      <a:t>[CATEGORY NAME]</a:t>
                    </a:fld>
                    <a:r>
                      <a:rPr lang="en-US" sz="600" baseline="0" dirty="0">
                        <a:solidFill>
                          <a:schemeClr val="accent1"/>
                        </a:solidFill>
                      </a:rPr>
                      <a:t>
</a:t>
                    </a:r>
                    <a:fld id="{ED932F4F-560B-4FA9-8C87-C73D253E9BB6}" type="PERCENTAGE">
                      <a:rPr lang="en-US" sz="600" baseline="0">
                        <a:solidFill>
                          <a:schemeClr val="accent1"/>
                        </a:solidFill>
                      </a:rPr>
                      <a:pPr>
                        <a:defRPr sz="600">
                          <a:solidFill>
                            <a:schemeClr val="accent1"/>
                          </a:solidFill>
                        </a:defRPr>
                      </a:pPr>
                      <a:t>[PERCENTAGE]</a:t>
                    </a:fld>
                    <a:endParaRPr lang="en-US" sz="600" baseline="0" dirty="0">
                      <a:solidFill>
                        <a:schemeClr val="accent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none" anchor="ctr" anchorCtr="1"/>
                <a:lstStyle/>
                <a:p>
                  <a:pPr>
                    <a:defRPr sz="6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4CD-4CC8-AB3C-9F74BA899D55}"/>
                </c:ext>
              </c:extLst>
            </c:dLbl>
            <c:dLbl>
              <c:idx val="2"/>
              <c:layout>
                <c:manualLayout>
                  <c:x val="-3.6976183196647895E-2"/>
                  <c:y val="-4.1295842173421872E-3"/>
                </c:manualLayout>
              </c:layout>
              <c:tx>
                <c:rich>
                  <a:bodyPr rot="0" spcFirstLastPara="1" vertOverflow="ellipsis" vert="horz" wrap="none" anchor="ctr" anchorCtr="1"/>
                  <a:lstStyle/>
                  <a:p>
                    <a:pPr>
                      <a:defRPr sz="6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D84F0F9-6138-49B8-AB2C-4CD85265D0FF}" type="CATEGORYNAME">
                      <a:rPr lang="en-US" sz="600">
                        <a:solidFill>
                          <a:schemeClr val="accent1"/>
                        </a:solidFill>
                      </a:rPr>
                      <a:pPr>
                        <a:defRPr sz="600">
                          <a:solidFill>
                            <a:schemeClr val="accent1"/>
                          </a:solidFill>
                        </a:defRPr>
                      </a:pPr>
                      <a:t>[CATEGORY NAME]</a:t>
                    </a:fld>
                    <a:r>
                      <a:rPr lang="en-US" sz="600" baseline="0" dirty="0">
                        <a:solidFill>
                          <a:schemeClr val="accent1"/>
                        </a:solidFill>
                      </a:rPr>
                      <a:t>
</a:t>
                    </a:r>
                    <a:fld id="{236A83BE-DBCB-4E3D-A70D-B43946CA2B9B}" type="PERCENTAGE">
                      <a:rPr lang="en-US" sz="600" baseline="0">
                        <a:solidFill>
                          <a:schemeClr val="accent1"/>
                        </a:solidFill>
                      </a:rPr>
                      <a:pPr>
                        <a:defRPr sz="600">
                          <a:solidFill>
                            <a:schemeClr val="accent1"/>
                          </a:solidFill>
                        </a:defRPr>
                      </a:pPr>
                      <a:t>[PERCENTAGE]</a:t>
                    </a:fld>
                    <a:endParaRPr lang="en-US" sz="600" baseline="0" dirty="0">
                      <a:solidFill>
                        <a:schemeClr val="accent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none" anchor="ctr" anchorCtr="1"/>
                <a:lstStyle/>
                <a:p>
                  <a:pPr>
                    <a:defRPr sz="6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878482999750258"/>
                      <c:h val="0.1899130386331996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64CD-4CC8-AB3C-9F74BA899D55}"/>
                </c:ext>
              </c:extLst>
            </c:dLbl>
            <c:dLbl>
              <c:idx val="3"/>
              <c:layout>
                <c:manualLayout>
                  <c:x val="-2.3468057366362462E-2"/>
                  <c:y val="1.1934359145274354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6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ABA9862-9C6D-4874-90A9-1ABC41C104BA}" type="CATEGORYNAME">
                      <a:rPr lang="en-US" sz="600" smtClean="0">
                        <a:solidFill>
                          <a:schemeClr val="accent1"/>
                        </a:solidFill>
                      </a:rPr>
                      <a:pPr>
                        <a:defRPr sz="600">
                          <a:solidFill>
                            <a:schemeClr val="accent1"/>
                          </a:solidFill>
                        </a:defRPr>
                      </a:pPr>
                      <a:t>[CATEGORY NAME]</a:t>
                    </a:fld>
                    <a:r>
                      <a:rPr lang="en-US" sz="600" baseline="0" dirty="0">
                        <a:solidFill>
                          <a:schemeClr val="accent1"/>
                        </a:solidFill>
                      </a:rPr>
                      <a:t>
</a:t>
                    </a:r>
                    <a:fld id="{0CF8EF86-3FD0-4333-8DD3-B81B8E255976}" type="PERCENTAGE">
                      <a:rPr lang="en-US" sz="600" baseline="0">
                        <a:solidFill>
                          <a:schemeClr val="accent1"/>
                        </a:solidFill>
                      </a:rPr>
                      <a:pPr>
                        <a:defRPr sz="600">
                          <a:solidFill>
                            <a:schemeClr val="accent1"/>
                          </a:solidFill>
                        </a:defRPr>
                      </a:pPr>
                      <a:t>[PERCENTAGE]</a:t>
                    </a:fld>
                    <a:endParaRPr lang="en-US" sz="600" baseline="0" dirty="0">
                      <a:solidFill>
                        <a:schemeClr val="accent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6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64CD-4CC8-AB3C-9F74BA899D55}"/>
                </c:ext>
              </c:extLst>
            </c:dLbl>
            <c:dLbl>
              <c:idx val="4"/>
              <c:layout>
                <c:manualLayout>
                  <c:x val="-2.607561929595828E-2"/>
                  <c:y val="1.193435914527433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none" anchor="ctr" anchorCtr="1"/>
                <a:lstStyle/>
                <a:p>
                  <a:pPr>
                    <a:defRPr sz="6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9-64CD-4CC8-AB3C-9F74BA899D55}"/>
                </c:ext>
              </c:extLst>
            </c:dLbl>
            <c:dLbl>
              <c:idx val="5"/>
              <c:layout>
                <c:manualLayout>
                  <c:x val="-3.9113428943937469E-2"/>
                  <c:y val="3.978119715091432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none" anchor="ctr" anchorCtr="1"/>
                <a:lstStyle/>
                <a:p>
                  <a:pPr>
                    <a:defRPr sz="6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B-64CD-4CC8-AB3C-9F74BA899D55}"/>
                </c:ext>
              </c:extLst>
            </c:dLbl>
            <c:dLbl>
              <c:idx val="6"/>
              <c:layout>
                <c:manualLayout>
                  <c:x val="3.9113428943937323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none" anchor="ctr" anchorCtr="1"/>
                <a:lstStyle/>
                <a:p>
                  <a:pPr>
                    <a:defRPr sz="6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D-64CD-4CC8-AB3C-9F74BA899D5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none" anchor="ctr" anchorCtr="1"/>
              <a:lstStyle/>
              <a:p>
                <a:pPr>
                  <a:defRPr sz="6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Sheet1!$B$1:$B$7</c:f>
              <c:strCache>
                <c:ptCount val="7"/>
                <c:pt idx="0">
                  <c:v>Heating</c:v>
                </c:pt>
                <c:pt idx="1">
                  <c:v>Authority's Fleet</c:v>
                </c:pt>
                <c:pt idx="2">
                  <c:v>Electricity</c:v>
                </c:pt>
                <c:pt idx="3">
                  <c:v>Staff Business Travel</c:v>
                </c:pt>
                <c:pt idx="4">
                  <c:v>Working From Home</c:v>
                </c:pt>
                <c:pt idx="5">
                  <c:v>T &amp; D Losses</c:v>
                </c:pt>
                <c:pt idx="6">
                  <c:v>Water</c:v>
                </c:pt>
              </c:strCache>
            </c:strRef>
          </c:cat>
          <c:val>
            <c:numRef>
              <c:f>Sheet1!$C$1:$C$7</c:f>
              <c:numCache>
                <c:formatCode>General</c:formatCode>
                <c:ptCount val="7"/>
                <c:pt idx="0" formatCode="#,##0.00">
                  <c:v>1259.71</c:v>
                </c:pt>
                <c:pt idx="1">
                  <c:v>216.31</c:v>
                </c:pt>
                <c:pt idx="2" formatCode="#,##0.00">
                  <c:v>1736.24</c:v>
                </c:pt>
                <c:pt idx="3">
                  <c:v>350.73</c:v>
                </c:pt>
                <c:pt idx="4">
                  <c:v>668.43</c:v>
                </c:pt>
                <c:pt idx="5">
                  <c:v>150.21</c:v>
                </c:pt>
                <c:pt idx="6">
                  <c:v>5.24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64CD-4CC8-AB3C-9F74BA899D55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0-64CD-4CC8-AB3C-9F74BA899D5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2-64CD-4CC8-AB3C-9F74BA899D5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4-64CD-4CC8-AB3C-9F74BA899D5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6-64CD-4CC8-AB3C-9F74BA899D5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8-64CD-4CC8-AB3C-9F74BA899D5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A-64CD-4CC8-AB3C-9F74BA899D5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C-64CD-4CC8-AB3C-9F74BA899D55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1" i="0" u="none" strike="noStrike" kern="1200" spc="0" baseline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64CD-4CC8-AB3C-9F74BA899D55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1" i="0" u="none" strike="noStrike" kern="1200" spc="0" baseline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64CD-4CC8-AB3C-9F74BA899D55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1" i="0" u="none" strike="noStrike" kern="1200" spc="0" baseline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64CD-4CC8-AB3C-9F74BA899D55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1" i="0" u="none" strike="noStrike" kern="1200" spc="0" baseline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64CD-4CC8-AB3C-9F74BA899D55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1" i="0" u="none" strike="noStrike" kern="1200" spc="0" baseline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8-64CD-4CC8-AB3C-9F74BA899D55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1" i="0" u="none" strike="noStrike" kern="1200" spc="0" baseline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A-64CD-4CC8-AB3C-9F74BA899D55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1" i="0" u="none" strike="noStrike" kern="1200" spc="0" baseline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C-64CD-4CC8-AB3C-9F74BA899D55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Sheet1!$B$1:$B$7</c:f>
              <c:strCache>
                <c:ptCount val="7"/>
                <c:pt idx="0">
                  <c:v>Heating</c:v>
                </c:pt>
                <c:pt idx="1">
                  <c:v>Authority's Fleet</c:v>
                </c:pt>
                <c:pt idx="2">
                  <c:v>Electricity</c:v>
                </c:pt>
                <c:pt idx="3">
                  <c:v>Staff Business Travel</c:v>
                </c:pt>
                <c:pt idx="4">
                  <c:v>Working From Home</c:v>
                </c:pt>
                <c:pt idx="5">
                  <c:v>T &amp; D Losses</c:v>
                </c:pt>
                <c:pt idx="6">
                  <c:v>Water</c:v>
                </c:pt>
              </c:strCache>
            </c:strRef>
          </c:cat>
          <c:val>
            <c:numRef>
              <c:f>Sheet1!$D$1:$D$7</c:f>
              <c:numCache>
                <c:formatCode>0.00%</c:formatCode>
                <c:ptCount val="7"/>
                <c:pt idx="0">
                  <c:v>6.0999999999999999E-2</c:v>
                </c:pt>
                <c:pt idx="1">
                  <c:v>1.0500000000000001E-2</c:v>
                </c:pt>
                <c:pt idx="2">
                  <c:v>8.4099999999999994E-2</c:v>
                </c:pt>
                <c:pt idx="3">
                  <c:v>1.7000000000000001E-2</c:v>
                </c:pt>
                <c:pt idx="4">
                  <c:v>3.2399999999999998E-2</c:v>
                </c:pt>
                <c:pt idx="5">
                  <c:v>7.3000000000000001E-3</c:v>
                </c:pt>
                <c:pt idx="6">
                  <c:v>2.9999999999999997E-4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64CD-4CC8-AB3C-9F74BA899D55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accent1">
              <a:lumMod val="60000"/>
              <a:lumOff val="40000"/>
            </a:schemeClr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Scope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2021/22</c:v>
                </c:pt>
                <c:pt idx="1">
                  <c:v>2022/23</c:v>
                </c:pt>
                <c:pt idx="2">
                  <c:v>2023/24</c:v>
                </c:pt>
              </c:strCache>
            </c:strRef>
          </c:cat>
          <c:val>
            <c:numRef>
              <c:f>Sheet1!$B$2:$B$4</c:f>
              <c:numCache>
                <c:formatCode>#,##0.00</c:formatCode>
                <c:ptCount val="3"/>
                <c:pt idx="0" formatCode="General">
                  <c:v>771.33</c:v>
                </c:pt>
                <c:pt idx="1">
                  <c:v>1480.67</c:v>
                </c:pt>
                <c:pt idx="2">
                  <c:v>1476.02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25-47F3-972F-3ECBDF2C635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Scope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2021/22</c:v>
                </c:pt>
                <c:pt idx="1">
                  <c:v>2022/23</c:v>
                </c:pt>
                <c:pt idx="2">
                  <c:v>2023/24</c:v>
                </c:pt>
              </c:strCache>
            </c:strRef>
          </c:cat>
          <c:val>
            <c:numRef>
              <c:f>Sheet1!$C$2:$C$4</c:f>
              <c:numCache>
                <c:formatCode>#,##0.00</c:formatCode>
                <c:ptCount val="3"/>
                <c:pt idx="0">
                  <c:v>3476.98</c:v>
                </c:pt>
                <c:pt idx="1">
                  <c:v>3151.9</c:v>
                </c:pt>
                <c:pt idx="2">
                  <c:v>1736.24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A25-47F3-972F-3ECBDF2C635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Scope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2021/22</c:v>
                </c:pt>
                <c:pt idx="1">
                  <c:v>2022/23</c:v>
                </c:pt>
                <c:pt idx="2">
                  <c:v>2023/24</c:v>
                </c:pt>
              </c:strCache>
            </c:strRef>
          </c:cat>
          <c:val>
            <c:numRef>
              <c:f>Sheet1!$D$2:$D$4</c:f>
              <c:numCache>
                <c:formatCode>#,##0.00</c:formatCode>
                <c:ptCount val="3"/>
                <c:pt idx="0" formatCode="General">
                  <c:v>640.19000000000005</c:v>
                </c:pt>
                <c:pt idx="1">
                  <c:v>1299.22</c:v>
                </c:pt>
                <c:pt idx="2">
                  <c:v>1175.1300000000001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A25-47F3-972F-3ECBDF2C63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50228175"/>
        <c:axId val="350229615"/>
      </c:barChart>
      <c:catAx>
        <c:axId val="3502281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50229615"/>
        <c:crosses val="autoZero"/>
        <c:auto val="1"/>
        <c:lblAlgn val="ctr"/>
        <c:lblOffset val="100"/>
        <c:noMultiLvlLbl val="0"/>
      </c:catAx>
      <c:valAx>
        <c:axId val="3502296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GB" sz="1050" dirty="0">
                    <a:latin typeface="Arial" panose="020B0604020202020204" pitchFamily="34" charset="0"/>
                    <a:cs typeface="Arial" panose="020B0604020202020204" pitchFamily="34" charset="0"/>
                  </a:rPr>
                  <a:t>tCO2e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5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502281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2018/19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#,##0</c:formatCode>
                <c:ptCount val="1"/>
                <c:pt idx="0">
                  <c:v>24108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E4-4549-AB28-673B56A8931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2020/21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#,##0</c:formatCode>
                <c:ptCount val="1"/>
                <c:pt idx="0">
                  <c:v>16666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3E4-4549-AB28-673B56A8931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2021/22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#,##0</c:formatCode>
                <c:ptCount val="1"/>
                <c:pt idx="0">
                  <c:v>16400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3E4-4549-AB28-673B56A8931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2022/23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Sheet1!$E$2</c:f>
              <c:numCache>
                <c:formatCode>#,##0</c:formatCode>
                <c:ptCount val="1"/>
                <c:pt idx="0">
                  <c:v>15604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3E4-4549-AB28-673B56A89315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2023/24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Sheet1!$F$2</c:f>
              <c:numCache>
                <c:formatCode>#,##0</c:formatCode>
                <c:ptCount val="1"/>
                <c:pt idx="0">
                  <c:v>20654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3E4-4549-AB28-673B56A893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95562351"/>
        <c:axId val="1395578671"/>
      </c:barChart>
      <c:catAx>
        <c:axId val="13955623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95578671"/>
        <c:crosses val="autoZero"/>
        <c:auto val="1"/>
        <c:lblAlgn val="ctr"/>
        <c:lblOffset val="100"/>
        <c:noMultiLvlLbl val="0"/>
      </c:catAx>
      <c:valAx>
        <c:axId val="13955786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GB" sz="700" dirty="0">
                    <a:latin typeface="Arial" panose="020B0604020202020204" pitchFamily="34" charset="0"/>
                    <a:cs typeface="Arial" panose="020B0604020202020204" pitchFamily="34" charset="0"/>
                  </a:rPr>
                  <a:t>tCO2e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7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3955623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057648546009802"/>
          <c:y val="0.86227319128178259"/>
          <c:w val="0.56077162936099445"/>
          <c:h val="6.53288102907769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4A08B3D-0AC6-D74A-B7F5-C9C829FC136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CB5187-F9CD-CC41-B2D4-E3BCDEA9FAA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71DA3C4-00DF-4A3F-9EFB-FC4850589CAE}" type="datetimeFigureOut">
              <a:rPr lang="en-US"/>
              <a:pPr>
                <a:defRPr/>
              </a:pPr>
              <a:t>6/5/2025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CDFAA0-775C-AA4C-B8EC-9FA7239DD07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D1FB9A-C481-8442-8FF9-CF10D6102ED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588331A-3952-40ED-B66B-B9D79DE9CE8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16853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5BB388A-E85C-194D-BE85-C5ACCB2F099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0D7BD6-497C-E34E-B9CA-8C8C64CAB16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D0DFB2C-7C93-47C8-B159-6775E879030F}" type="datetimeFigureOut">
              <a:rPr lang="en-US"/>
              <a:pPr>
                <a:defRPr/>
              </a:pPr>
              <a:t>6/5/2025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F418320-971E-0B43-8D4B-DBD697B551F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F91D8F23-52D6-FB42-9FD2-4EF9D028E8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F23113-B71E-374C-ADE4-D8027AFCB9B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3D1EE5-4D78-C042-80A6-C46BEF44700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822506C-B24C-4888-A971-BE00F311A6D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334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822506C-B24C-4888-A971-BE00F311A6DD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36519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9974DB-1974-3701-0897-663AC2FF31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ECFB526-57D4-8292-8D16-EF088764398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5FC53EA-6327-A167-03AB-F1A6AC590C3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endParaRPr lang="en-GB" sz="11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C7F0BA-43E6-470E-B6BE-A0E4E7B69A2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822506C-B24C-4888-A971-BE00F311A6DD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7076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7A19FE-4375-39FF-A3CB-31251A453B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5EA9CAF-A5A3-A4E7-A2A1-B9FE13D868A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A4BC7A5-DC50-F259-3315-8B2A7B7B91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461C52-D716-35CD-B26F-1CC725BE4D7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822506C-B24C-4888-A971-BE00F311A6DD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3226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339915-DCDA-A211-EFA7-D6A6B89153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7519E7E-B9EA-0D62-1D24-1506B09F52B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7C47234-83E5-890C-16E5-CC2AD9F9B2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C19B15-DCF8-13C2-3457-C6BAE113F6A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822506C-B24C-4888-A971-BE00F311A6DD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7936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cov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6DC183-F758-F848-8AEC-3C043A290073}"/>
              </a:ext>
            </a:extLst>
          </p:cNvPr>
          <p:cNvSpPr txBox="1"/>
          <p:nvPr/>
        </p:nvSpPr>
        <p:spPr>
          <a:xfrm>
            <a:off x="1016000" y="400050"/>
            <a:ext cx="0" cy="0"/>
          </a:xfrm>
          <a:prstGeom prst="rect">
            <a:avLst/>
          </a:prstGeom>
        </p:spPr>
        <p:txBody>
          <a:bodyPr wrap="none" anchor="ctr">
            <a:normAutofit fontScale="25000" lnSpcReduction="2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E853920-6E53-B04C-A9BD-9C17CCB984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4213" y="2328267"/>
            <a:ext cx="7886700" cy="369332"/>
          </a:xfrm>
        </p:spPr>
        <p:txBody>
          <a:bodyPr/>
          <a:lstStyle>
            <a:lvl1pPr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7878ECC-1515-B44F-A2CA-191F6625FB2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84213" y="2799133"/>
            <a:ext cx="3887787" cy="323678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11">
            <a:extLst>
              <a:ext uri="{FF2B5EF4-FFF2-40B4-BE49-F238E27FC236}">
                <a16:creationId xmlns:a16="http://schemas.microsoft.com/office/drawing/2014/main" id="{B9BEF209-54DE-574E-ABE5-2299F563E8E2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690563" y="4246563"/>
            <a:ext cx="205740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E0894-37A0-4A24-A9DC-A2E60F50C090}" type="datetime1">
              <a:rPr lang="en-GB"/>
              <a:pPr>
                <a:defRPr/>
              </a:pPr>
              <a:t>05/06/2025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563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6291D80-D340-E645-91F6-56D3857DB1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4213" y="2571750"/>
            <a:ext cx="5324701" cy="738664"/>
          </a:xfrm>
        </p:spPr>
        <p:txBody>
          <a:bodyPr/>
          <a:lstStyle>
            <a:lvl1pPr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9965852E-F338-2F43-90D7-547CFCC875D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localpartnerships.org.uk</a:t>
            </a:r>
          </a:p>
        </p:txBody>
      </p:sp>
    </p:spTree>
    <p:extLst>
      <p:ext uri="{BB962C8B-B14F-4D97-AF65-F5344CB8AC3E}">
        <p14:creationId xmlns:p14="http://schemas.microsoft.com/office/powerpoint/2010/main" val="761481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 divi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4EDF435-5471-9B47-9E7E-4E78EB7045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3088" y="531813"/>
            <a:ext cx="914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F7A3F94B-E7B2-894F-B8A2-B4CFC720F7D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4213" y="851723"/>
            <a:ext cx="3887787" cy="323678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itle 2">
            <a:extLst>
              <a:ext uri="{FF2B5EF4-FFF2-40B4-BE49-F238E27FC236}">
                <a16:creationId xmlns:a16="http://schemas.microsoft.com/office/drawing/2014/main" id="{46B0533C-83AE-BA43-96BD-B4DD6FBFA3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4213" y="387659"/>
            <a:ext cx="7775575" cy="369332"/>
          </a:xfrm>
        </p:spPr>
        <p:txBody>
          <a:bodyPr/>
          <a:lstStyle>
            <a:lvl1pPr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42323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width content box - no arrow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20">
            <a:extLst>
              <a:ext uri="{FF2B5EF4-FFF2-40B4-BE49-F238E27FC236}">
                <a16:creationId xmlns:a16="http://schemas.microsoft.com/office/drawing/2014/main" id="{BBF34852-7023-124A-96A5-71B39A4A8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0937" y="350719"/>
            <a:ext cx="7768851" cy="307777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51D9ECA7-1E3E-2A4E-BBAD-D2C64459164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90937" y="706826"/>
            <a:ext cx="7768851" cy="215444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1400" b="1" i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16">
            <a:extLst>
              <a:ext uri="{FF2B5EF4-FFF2-40B4-BE49-F238E27FC236}">
                <a16:creationId xmlns:a16="http://schemas.microsoft.com/office/drawing/2014/main" id="{C849330A-15B0-C245-B36F-66D37B1A1BF7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90938" y="1131888"/>
            <a:ext cx="7768850" cy="1541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16">
            <a:extLst>
              <a:ext uri="{FF2B5EF4-FFF2-40B4-BE49-F238E27FC236}">
                <a16:creationId xmlns:a16="http://schemas.microsoft.com/office/drawing/2014/main" id="{9A956E38-3209-9E4D-9011-F635F0DEEBC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localpartnerships.org.uk</a:t>
            </a:r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9FE969FF-1A6A-D247-89B2-BD1EEC435628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366D1-259E-49A4-887B-98A729534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97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width content box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>
            <a:extLst>
              <a:ext uri="{FF2B5EF4-FFF2-40B4-BE49-F238E27FC236}">
                <a16:creationId xmlns:a16="http://schemas.microsoft.com/office/drawing/2014/main" id="{2AD2D0D8-E285-BE40-A9EC-DDFC48BCDD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0937" y="350719"/>
            <a:ext cx="7768851" cy="307777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4" name="Text Placeholder 9">
            <a:extLst>
              <a:ext uri="{FF2B5EF4-FFF2-40B4-BE49-F238E27FC236}">
                <a16:creationId xmlns:a16="http://schemas.microsoft.com/office/drawing/2014/main" id="{1F170221-0E85-9149-A353-3CB5A7A6248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90937" y="706826"/>
            <a:ext cx="7768851" cy="215444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1400" b="1" i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16">
            <a:extLst>
              <a:ext uri="{FF2B5EF4-FFF2-40B4-BE49-F238E27FC236}">
                <a16:creationId xmlns:a16="http://schemas.microsoft.com/office/drawing/2014/main" id="{A3734544-62CB-7547-9DFA-E13BD5CAB5C7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90938" y="1131888"/>
            <a:ext cx="7768850" cy="1541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11">
            <a:extLst>
              <a:ext uri="{FF2B5EF4-FFF2-40B4-BE49-F238E27FC236}">
                <a16:creationId xmlns:a16="http://schemas.microsoft.com/office/drawing/2014/main" id="{582E8657-64F3-4C45-B9C8-330F0AD2F321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localpartnerships.org.uk</a:t>
            </a:r>
          </a:p>
        </p:txBody>
      </p:sp>
      <p:sp>
        <p:nvSpPr>
          <p:cNvPr id="6" name="Slide Number Placeholder 12">
            <a:extLst>
              <a:ext uri="{FF2B5EF4-FFF2-40B4-BE49-F238E27FC236}">
                <a16:creationId xmlns:a16="http://schemas.microsoft.com/office/drawing/2014/main" id="{19BE8CAF-0F1A-2344-A9BA-E16C4DD50165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823C3-7077-4F74-A002-59A3E9DA4A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049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boxes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ontent Placeholder 31">
            <a:extLst>
              <a:ext uri="{FF2B5EF4-FFF2-40B4-BE49-F238E27FC236}">
                <a16:creationId xmlns:a16="http://schemas.microsoft.com/office/drawing/2014/main" id="{7152BE43-5A8A-5E4B-8281-6ACA4EB944E2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690937" y="1131888"/>
            <a:ext cx="3806825" cy="1541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31">
            <a:extLst>
              <a:ext uri="{FF2B5EF4-FFF2-40B4-BE49-F238E27FC236}">
                <a16:creationId xmlns:a16="http://schemas.microsoft.com/office/drawing/2014/main" id="{D457F8FF-AB01-F944-817C-581476DD93FD}"/>
              </a:ext>
            </a:extLst>
          </p:cNvPr>
          <p:cNvSpPr>
            <a:spLocks noGrp="1"/>
          </p:cNvSpPr>
          <p:nvPr>
            <p:ph sz="quarter" idx="29"/>
          </p:nvPr>
        </p:nvSpPr>
        <p:spPr>
          <a:xfrm>
            <a:off x="4667226" y="1131888"/>
            <a:ext cx="3792562" cy="1541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Title 20">
            <a:extLst>
              <a:ext uri="{FF2B5EF4-FFF2-40B4-BE49-F238E27FC236}">
                <a16:creationId xmlns:a16="http://schemas.microsoft.com/office/drawing/2014/main" id="{44FFEA67-29CC-CA43-8D71-55833B774B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0937" y="350719"/>
            <a:ext cx="7768851" cy="307777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ACC3282D-4537-5B43-B346-231AFF05A2D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90937" y="706826"/>
            <a:ext cx="7768851" cy="215444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1400" b="1" i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FB03605F-39B7-1348-A68A-5D3E190ED5A1}"/>
              </a:ext>
            </a:extLst>
          </p:cNvPr>
          <p:cNvSpPr>
            <a:spLocks noGrp="1"/>
          </p:cNvSpPr>
          <p:nvPr>
            <p:ph type="ftr" sz="quarter" idx="3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localpartnerships.org.uk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247BC90B-927D-DC44-86B8-994CD1EA9ABF}"/>
              </a:ext>
            </a:extLst>
          </p:cNvPr>
          <p:cNvSpPr>
            <a:spLocks noGrp="1"/>
          </p:cNvSpPr>
          <p:nvPr>
            <p:ph type="sldNum" sz="quarter" idx="3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08794-D39C-4B33-8EDA-96144CEA8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462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0F12E121-B895-374D-96D4-38B4EF81BB35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4667226" y="1131887"/>
            <a:ext cx="3792562" cy="3311525"/>
          </a:xfrm>
          <a:prstGeom prst="rect">
            <a:avLst/>
          </a:prstGeom>
        </p:spPr>
        <p:txBody>
          <a:bodyPr rtlCol="0"/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0" name="Content Placeholder 31">
            <a:extLst>
              <a:ext uri="{FF2B5EF4-FFF2-40B4-BE49-F238E27FC236}">
                <a16:creationId xmlns:a16="http://schemas.microsoft.com/office/drawing/2014/main" id="{8125D947-7819-E048-9FE1-40FC05694E3B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690937" y="1131888"/>
            <a:ext cx="3806825" cy="1541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Title 20">
            <a:extLst>
              <a:ext uri="{FF2B5EF4-FFF2-40B4-BE49-F238E27FC236}">
                <a16:creationId xmlns:a16="http://schemas.microsoft.com/office/drawing/2014/main" id="{8445F3BF-F8D8-1043-8A0A-7E53D69C92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0937" y="350719"/>
            <a:ext cx="7768851" cy="307777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F77A90D8-1722-9543-AD2E-EE2617263ED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90937" y="706826"/>
            <a:ext cx="7768851" cy="215444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1400" b="1" i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18">
            <a:extLst>
              <a:ext uri="{FF2B5EF4-FFF2-40B4-BE49-F238E27FC236}">
                <a16:creationId xmlns:a16="http://schemas.microsoft.com/office/drawing/2014/main" id="{1610158C-BB3C-904D-9DA6-74A3D2BFEBE6}"/>
              </a:ext>
            </a:extLst>
          </p:cNvPr>
          <p:cNvSpPr>
            <a:spLocks noGrp="1"/>
          </p:cNvSpPr>
          <p:nvPr>
            <p:ph type="ftr" sz="quarter" idx="3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localpartnerships.org.uk</a:t>
            </a:r>
          </a:p>
        </p:txBody>
      </p:sp>
      <p:sp>
        <p:nvSpPr>
          <p:cNvPr id="7" name="Slide Number Placeholder 19">
            <a:extLst>
              <a:ext uri="{FF2B5EF4-FFF2-40B4-BE49-F238E27FC236}">
                <a16:creationId xmlns:a16="http://schemas.microsoft.com/office/drawing/2014/main" id="{6BA7A98D-4F77-0546-B546-64A443EE1349}"/>
              </a:ext>
            </a:extLst>
          </p:cNvPr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32ADE-EA78-473B-AA60-53ABD6765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663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 and 4x picture box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icture Placeholder 2">
            <a:extLst>
              <a:ext uri="{FF2B5EF4-FFF2-40B4-BE49-F238E27FC236}">
                <a16:creationId xmlns:a16="http://schemas.microsoft.com/office/drawing/2014/main" id="{7BA7A6AB-FDF5-4D4A-A2E8-91DD279FC20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654588" y="1131888"/>
            <a:ext cx="1839600" cy="1519200"/>
          </a:xfrm>
          <a:prstGeom prst="rect">
            <a:avLst/>
          </a:prstGeom>
        </p:spPr>
        <p:txBody>
          <a:bodyPr rtlCol="0"/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3" name="Content Placeholder 31">
            <a:extLst>
              <a:ext uri="{FF2B5EF4-FFF2-40B4-BE49-F238E27FC236}">
                <a16:creationId xmlns:a16="http://schemas.microsoft.com/office/drawing/2014/main" id="{3E320EB3-27A9-F947-BABF-0778BD821AAA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690937" y="1131888"/>
            <a:ext cx="3806825" cy="1541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FDD9347C-A683-F143-955D-D68AF18BCD14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6620188" y="1131888"/>
            <a:ext cx="1839600" cy="1519200"/>
          </a:xfrm>
          <a:prstGeom prst="rect">
            <a:avLst/>
          </a:prstGeom>
        </p:spPr>
        <p:txBody>
          <a:bodyPr rtlCol="0"/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E2E7248E-E4BA-754D-B641-2DAE89AB3CEF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4654588" y="2779751"/>
            <a:ext cx="1839600" cy="1519200"/>
          </a:xfrm>
          <a:prstGeom prst="rect">
            <a:avLst/>
          </a:prstGeom>
        </p:spPr>
        <p:txBody>
          <a:bodyPr rtlCol="0"/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20" name="Picture Placeholder 2">
            <a:extLst>
              <a:ext uri="{FF2B5EF4-FFF2-40B4-BE49-F238E27FC236}">
                <a16:creationId xmlns:a16="http://schemas.microsoft.com/office/drawing/2014/main" id="{26333E5D-F2E2-C447-9973-AA55455F1515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620188" y="2779751"/>
            <a:ext cx="1839600" cy="1519200"/>
          </a:xfrm>
          <a:prstGeom prst="rect">
            <a:avLst/>
          </a:prstGeom>
        </p:spPr>
        <p:txBody>
          <a:bodyPr rtlCol="0"/>
          <a:lstStyle/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31" name="Title 20">
            <a:extLst>
              <a:ext uri="{FF2B5EF4-FFF2-40B4-BE49-F238E27FC236}">
                <a16:creationId xmlns:a16="http://schemas.microsoft.com/office/drawing/2014/main" id="{F32DEE40-6EEE-C14E-847B-B1EBFC26F59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0937" y="350719"/>
            <a:ext cx="7768851" cy="307777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4" name="Text Placeholder 9">
            <a:extLst>
              <a:ext uri="{FF2B5EF4-FFF2-40B4-BE49-F238E27FC236}">
                <a16:creationId xmlns:a16="http://schemas.microsoft.com/office/drawing/2014/main" id="{C95E2989-A654-414A-BEC6-C714D2597DE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90937" y="706826"/>
            <a:ext cx="7768851" cy="215444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1400" b="1" i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Footer Placeholder 13">
            <a:extLst>
              <a:ext uri="{FF2B5EF4-FFF2-40B4-BE49-F238E27FC236}">
                <a16:creationId xmlns:a16="http://schemas.microsoft.com/office/drawing/2014/main" id="{2F34BABD-BEBF-FD4A-A4B8-70C919C069CD}"/>
              </a:ext>
            </a:extLst>
          </p:cNvPr>
          <p:cNvSpPr>
            <a:spLocks noGrp="1"/>
          </p:cNvSpPr>
          <p:nvPr>
            <p:ph type="ftr" sz="quarter" idx="3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localpartnerships.org.uk</a:t>
            </a:r>
          </a:p>
        </p:txBody>
      </p:sp>
      <p:sp>
        <p:nvSpPr>
          <p:cNvPr id="10" name="Slide Number Placeholder 34">
            <a:extLst>
              <a:ext uri="{FF2B5EF4-FFF2-40B4-BE49-F238E27FC236}">
                <a16:creationId xmlns:a16="http://schemas.microsoft.com/office/drawing/2014/main" id="{A249BB28-B508-B542-9059-A29C3BC00DF5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0AE21-B0B2-4A13-BA63-756666F982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720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angles with content box 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20">
            <a:extLst>
              <a:ext uri="{FF2B5EF4-FFF2-40B4-BE49-F238E27FC236}">
                <a16:creationId xmlns:a16="http://schemas.microsoft.com/office/drawing/2014/main" id="{779E1462-3ABC-DA49-AE69-EE2658499C9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0937" y="350719"/>
            <a:ext cx="7768851" cy="307777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799CDF3D-096F-A84D-9659-66E8FB7BC00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90937" y="706826"/>
            <a:ext cx="7768851" cy="215444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1400" b="1" i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CE9218-290A-414A-88ED-17F19FC81D8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212850" y="1138789"/>
            <a:ext cx="6718300" cy="15418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14">
            <a:extLst>
              <a:ext uri="{FF2B5EF4-FFF2-40B4-BE49-F238E27FC236}">
                <a16:creationId xmlns:a16="http://schemas.microsoft.com/office/drawing/2014/main" id="{C873903A-D411-E74D-8E9A-741B7EC0523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localpartnerships.org.uk</a:t>
            </a:r>
          </a:p>
        </p:txBody>
      </p:sp>
      <p:sp>
        <p:nvSpPr>
          <p:cNvPr id="6" name="Slide Number Placeholder 16">
            <a:extLst>
              <a:ext uri="{FF2B5EF4-FFF2-40B4-BE49-F238E27FC236}">
                <a16:creationId xmlns:a16="http://schemas.microsoft.com/office/drawing/2014/main" id="{EE0750F0-CD05-9F41-9CE0-4D0C2732160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9269-216A-442E-9AF3-5ADEE648DA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805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angles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20">
            <a:extLst>
              <a:ext uri="{FF2B5EF4-FFF2-40B4-BE49-F238E27FC236}">
                <a16:creationId xmlns:a16="http://schemas.microsoft.com/office/drawing/2014/main" id="{666A3966-9D02-1043-9A93-E550A635D6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0937" y="350719"/>
            <a:ext cx="7768851" cy="307777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D1B4ABA0-98BB-594E-9A82-8348B78AF9C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90937" y="706826"/>
            <a:ext cx="7768851" cy="215444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1400" b="1" i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16">
            <a:extLst>
              <a:ext uri="{FF2B5EF4-FFF2-40B4-BE49-F238E27FC236}">
                <a16:creationId xmlns:a16="http://schemas.microsoft.com/office/drawing/2014/main" id="{3B5D422B-91D0-1943-9478-125FB3991F19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localpartnerships.org.uk</a:t>
            </a:r>
          </a:p>
        </p:txBody>
      </p:sp>
      <p:sp>
        <p:nvSpPr>
          <p:cNvPr id="5" name="Slide Number Placeholder 17">
            <a:extLst>
              <a:ext uri="{FF2B5EF4-FFF2-40B4-BE49-F238E27FC236}">
                <a16:creationId xmlns:a16="http://schemas.microsoft.com/office/drawing/2014/main" id="{47210534-3903-EF4A-9C5F-F482C78988A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5B107-8DDA-43F0-9426-3C5F712EA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616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ED7620-03DF-464F-B699-A5468572D4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05800" y="4940300"/>
            <a:ext cx="160338" cy="10636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700" smtClean="0">
                <a:solidFill>
                  <a:schemeClr val="accent6"/>
                </a:solidFill>
                <a:latin typeface="+mn-lt"/>
              </a:defRPr>
            </a:lvl1pPr>
          </a:lstStyle>
          <a:p>
            <a:pPr>
              <a:defRPr/>
            </a:pPr>
            <a:fld id="{ED917BC8-B81C-4CA4-A1E1-C1223B2EB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1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690563" y="350838"/>
            <a:ext cx="77755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2052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131888"/>
            <a:ext cx="7886700" cy="154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altLang="en-US"/>
              <a:t>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4A6BEDF1-4BD2-B348-BC38-479A77C943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0563" y="3243263"/>
            <a:ext cx="2057400" cy="27463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0EB2170C-D267-4FC5-AAA2-75D58E5C397C}" type="datetime1">
              <a:rPr lang="en-GB"/>
              <a:pPr>
                <a:defRPr/>
              </a:pPr>
              <a:t>05/06/2025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9E2344C-6E1A-2848-B287-D78D776313D6}"/>
              </a:ext>
            </a:extLst>
          </p:cNvPr>
          <p:cNvSpPr txBox="1"/>
          <p:nvPr/>
        </p:nvSpPr>
        <p:spPr>
          <a:xfrm>
            <a:off x="1336675" y="3368675"/>
            <a:ext cx="0" cy="0"/>
          </a:xfrm>
          <a:prstGeom prst="rect">
            <a:avLst/>
          </a:prstGeom>
        </p:spPr>
        <p:txBody>
          <a:bodyPr wrap="none" anchor="ctr">
            <a:normAutofit fontScale="25000" lnSpcReduction="20000"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5B33D1C3-8746-2F49-A8FD-F14517E78E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67350" y="4940300"/>
            <a:ext cx="2805113" cy="106363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algn="r">
              <a:defRPr sz="700" dirty="0" err="1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/>
              <a:t>localpartnerships.org.uk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</p:sldLayoutIdLst>
  <p:hf hdr="0"/>
  <p:txStyles>
    <p:titleStyle>
      <a:lvl1pPr algn="l" defTabSz="342900" rtl="0" eaLnBrk="1" fontAlgn="base" hangingPunct="1">
        <a:spcBef>
          <a:spcPct val="0"/>
        </a:spcBef>
        <a:spcAft>
          <a:spcPct val="0"/>
        </a:spcAft>
        <a:defRPr sz="200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defTabSz="342900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defTabSz="342900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defTabSz="342900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defTabSz="342900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342900" algn="l" defTabSz="342900" rtl="0" eaLnBrk="1" fontAlgn="base" hangingPunct="1">
        <a:spcBef>
          <a:spcPct val="0"/>
        </a:spcBef>
        <a:spcAft>
          <a:spcPct val="0"/>
        </a:spcAft>
        <a:defRPr sz="15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685800" algn="l" defTabSz="342900" rtl="0" eaLnBrk="1" fontAlgn="base" hangingPunct="1">
        <a:spcBef>
          <a:spcPct val="0"/>
        </a:spcBef>
        <a:spcAft>
          <a:spcPct val="0"/>
        </a:spcAft>
        <a:defRPr sz="15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028700" algn="l" defTabSz="342900" rtl="0" eaLnBrk="1" fontAlgn="base" hangingPunct="1">
        <a:spcBef>
          <a:spcPct val="0"/>
        </a:spcBef>
        <a:spcAft>
          <a:spcPct val="0"/>
        </a:spcAft>
        <a:defRPr sz="15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371600" algn="l" defTabSz="342900" rtl="0" eaLnBrk="1" fontAlgn="base" hangingPunct="1">
        <a:spcBef>
          <a:spcPct val="0"/>
        </a:spcBef>
        <a:spcAft>
          <a:spcPct val="0"/>
        </a:spcAft>
        <a:defRPr sz="15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algn="l" defTabSz="342900" rtl="0" eaLnBrk="1" fontAlgn="base" hangingPunct="1">
        <a:lnSpc>
          <a:spcPts val="1800"/>
        </a:lnSpc>
        <a:spcBef>
          <a:spcPts val="400"/>
        </a:spcBef>
        <a:spcAft>
          <a:spcPts val="400"/>
        </a:spcAft>
        <a:buClr>
          <a:srgbClr val="007078"/>
        </a:buClr>
        <a:buFont typeface="Arial" panose="020B0604020202020204" pitchFamily="34" charset="0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342900" rtl="0" eaLnBrk="1" fontAlgn="base" hangingPunct="1">
        <a:lnSpc>
          <a:spcPts val="1800"/>
        </a:lnSpc>
        <a:spcBef>
          <a:spcPts val="400"/>
        </a:spcBef>
        <a:spcAft>
          <a:spcPts val="400"/>
        </a:spcAft>
        <a:buClr>
          <a:schemeClr val="tx2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39750" indent="-182563" algn="l" defTabSz="342900" rtl="0" eaLnBrk="1" fontAlgn="base" hangingPunct="1">
        <a:lnSpc>
          <a:spcPts val="1800"/>
        </a:lnSpc>
        <a:spcBef>
          <a:spcPts val="400"/>
        </a:spcBef>
        <a:spcAft>
          <a:spcPts val="400"/>
        </a:spcAft>
        <a:buClr>
          <a:schemeClr val="tx2"/>
        </a:buClr>
        <a:buFont typeface="Helvetica" pitchFamily="34" charset="0"/>
        <a:buChar char="-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/>
        </a:defRPr>
      </a:lvl3pPr>
      <a:lvl4pPr marL="889000" indent="-174625" algn="l" defTabSz="342900" rtl="0" eaLnBrk="1" fontAlgn="base" hangingPunct="1">
        <a:lnSpc>
          <a:spcPts val="1800"/>
        </a:lnSpc>
        <a:spcBef>
          <a:spcPts val="400"/>
        </a:spcBef>
        <a:spcAft>
          <a:spcPts val="400"/>
        </a:spcAft>
        <a:buClr>
          <a:schemeClr val="tx2"/>
        </a:buClr>
        <a:buFont typeface="Helvetica" pitchFamily="34" charset="0"/>
        <a:buChar char="-"/>
        <a:tabLst>
          <a:tab pos="838200" algn="l"/>
        </a:tabLst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/>
        </a:defRPr>
      </a:lvl4pPr>
      <a:lvl5pPr marL="1290638" indent="-174625" algn="l" defTabSz="342900" rtl="0" eaLnBrk="1" fontAlgn="base" hangingPunct="1">
        <a:lnSpc>
          <a:spcPts val="1800"/>
        </a:lnSpc>
        <a:spcBef>
          <a:spcPts val="400"/>
        </a:spcBef>
        <a:spcAft>
          <a:spcPts val="400"/>
        </a:spcAft>
        <a:buClr>
          <a:schemeClr val="tx2"/>
        </a:buClr>
        <a:buFont typeface="Helvetica" pitchFamily="34" charset="0"/>
        <a:buChar char="-"/>
        <a:tabLst>
          <a:tab pos="1239838" algn="l"/>
        </a:tabLst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 noChangeArrowheads="1"/>
          </p:cNvSpPr>
          <p:nvPr>
            <p:ph type="title"/>
          </p:nvPr>
        </p:nvSpPr>
        <p:spPr>
          <a:xfrm>
            <a:off x="684213" y="2328863"/>
            <a:ext cx="5738358" cy="738664"/>
          </a:xfrm>
        </p:spPr>
        <p:txBody>
          <a:bodyPr/>
          <a:lstStyle/>
          <a:p>
            <a:r>
              <a:rPr lang="en-GB" altLang="en-US" dirty="0"/>
              <a:t>MKCC Greenhouse Gas Emissions Reporting 23/24</a:t>
            </a:r>
          </a:p>
        </p:txBody>
      </p:sp>
      <p:sp>
        <p:nvSpPr>
          <p:cNvPr id="16388" name="Date Placeholder 3"/>
          <p:cNvSpPr>
            <a:spLocks noGrp="1" noChangeArrowheads="1"/>
          </p:cNvSpPr>
          <p:nvPr>
            <p:ph type="dt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CC76089-0214-43D4-93A1-2F404F3468BD}" type="datetime1">
              <a:rPr lang="en-GB" altLang="en-US">
                <a:solidFill>
                  <a:schemeClr val="bg2"/>
                </a:solidFill>
              </a:rPr>
              <a:pPr/>
              <a:t>05/06/2025</a:t>
            </a:fld>
            <a:endParaRPr lang="en-GB" alt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4D9AF6-520C-70AA-3333-C8BA2D851F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97129-69BE-AA19-994F-A35B92ED0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937" y="350719"/>
            <a:ext cx="7768851" cy="307777"/>
          </a:xfrm>
        </p:spPr>
        <p:txBody>
          <a:bodyPr wrap="square" anchor="t">
            <a:normAutofit/>
          </a:bodyPr>
          <a:lstStyle/>
          <a:p>
            <a:r>
              <a:rPr lang="en-GB" dirty="0"/>
              <a:t>2023/24 Emissions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300CB-9BBB-2304-E040-7BECE2C6F6E3}"/>
              </a:ext>
            </a:extLst>
          </p:cNvPr>
          <p:cNvSpPr>
            <a:spLocks noGrp="1"/>
          </p:cNvSpPr>
          <p:nvPr>
            <p:ph type="ftr" sz="quarter" idx="31"/>
          </p:nvPr>
        </p:nvSpPr>
        <p:spPr>
          <a:xfrm>
            <a:off x="5467350" y="4940300"/>
            <a:ext cx="2805113" cy="106363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 dirty="0"/>
              <a:t>localpartnerships.gov.uk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F2EEEC-03E4-9D98-6A2E-21CC7E5278B3}"/>
              </a:ext>
            </a:extLst>
          </p:cNvPr>
          <p:cNvSpPr>
            <a:spLocks noGrp="1"/>
          </p:cNvSpPr>
          <p:nvPr>
            <p:ph type="sldNum" sz="quarter" idx="32"/>
          </p:nvPr>
        </p:nvSpPr>
        <p:spPr>
          <a:xfrm>
            <a:off x="8305800" y="4940300"/>
            <a:ext cx="160338" cy="106363"/>
          </a:xfrm>
        </p:spPr>
        <p:txBody>
          <a:bodyPr wrap="square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fld id="{60C366D1-259E-49A4-887B-98A729534D9F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2</a:t>
            </a:fld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64414B9-92E5-3383-9FBE-A492CCE4CD34}"/>
              </a:ext>
            </a:extLst>
          </p:cNvPr>
          <p:cNvSpPr txBox="1"/>
          <p:nvPr/>
        </p:nvSpPr>
        <p:spPr>
          <a:xfrm>
            <a:off x="9144000" y="1977957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FB5F18D-3D9D-849F-6DD8-F381BE21C940}"/>
              </a:ext>
            </a:extLst>
          </p:cNvPr>
          <p:cNvSpPr/>
          <p:nvPr/>
        </p:nvSpPr>
        <p:spPr>
          <a:xfrm>
            <a:off x="701044" y="2812577"/>
            <a:ext cx="4452730" cy="1267587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Aft>
                <a:spcPts val="600"/>
              </a:spcAft>
            </a:pPr>
            <a:r>
              <a:rPr lang="en-GB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Points to note:</a:t>
            </a:r>
            <a:endParaRPr lang="en-GB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Working From Home emissions data was captured and reported for the first time this year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Schools’ emissions now reported as Scope 3 </a:t>
            </a:r>
            <a:endParaRPr lang="en-GB" sz="1100" dirty="0">
              <a:solidFill>
                <a:schemeClr val="tx1"/>
              </a:solidFill>
            </a:endParaRPr>
          </a:p>
        </p:txBody>
      </p:sp>
      <p:graphicFrame>
        <p:nvGraphicFramePr>
          <p:cNvPr id="21" name="Content Placeholder 20">
            <a:extLst>
              <a:ext uri="{FF2B5EF4-FFF2-40B4-BE49-F238E27FC236}">
                <a16:creationId xmlns:a16="http://schemas.microsoft.com/office/drawing/2014/main" id="{032C78DC-F4BE-6594-D27D-91D35591ADFA}"/>
              </a:ext>
            </a:extLst>
          </p:cNvPr>
          <p:cNvGraphicFramePr>
            <a:graphicFrameLocks noGrp="1"/>
          </p:cNvGraphicFramePr>
          <p:nvPr>
            <p:ph sz="quarter" idx="28"/>
            <p:extLst>
              <p:ext uri="{D42A27DB-BD31-4B8C-83A1-F6EECF244321}">
                <p14:modId xmlns:p14="http://schemas.microsoft.com/office/powerpoint/2010/main" val="1261422421"/>
              </p:ext>
            </p:extLst>
          </p:nvPr>
        </p:nvGraphicFramePr>
        <p:xfrm>
          <a:off x="701044" y="873241"/>
          <a:ext cx="4452730" cy="16626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4152">
                  <a:extLst>
                    <a:ext uri="{9D8B030D-6E8A-4147-A177-3AD203B41FA5}">
                      <a16:colId xmlns:a16="http://schemas.microsoft.com/office/drawing/2014/main" val="1239982604"/>
                    </a:ext>
                  </a:extLst>
                </a:gridCol>
                <a:gridCol w="1493579">
                  <a:extLst>
                    <a:ext uri="{9D8B030D-6E8A-4147-A177-3AD203B41FA5}">
                      <a16:colId xmlns:a16="http://schemas.microsoft.com/office/drawing/2014/main" val="2949337635"/>
                    </a:ext>
                  </a:extLst>
                </a:gridCol>
                <a:gridCol w="989496">
                  <a:extLst>
                    <a:ext uri="{9D8B030D-6E8A-4147-A177-3AD203B41FA5}">
                      <a16:colId xmlns:a16="http://schemas.microsoft.com/office/drawing/2014/main" val="782625938"/>
                    </a:ext>
                  </a:extLst>
                </a:gridCol>
                <a:gridCol w="1045503">
                  <a:extLst>
                    <a:ext uri="{9D8B030D-6E8A-4147-A177-3AD203B41FA5}">
                      <a16:colId xmlns:a16="http://schemas.microsoft.com/office/drawing/2014/main" val="4164276680"/>
                    </a:ext>
                  </a:extLst>
                </a:gridCol>
              </a:tblGrid>
              <a:tr h="314273">
                <a:tc>
                  <a:txBody>
                    <a:bodyPr/>
                    <a:lstStyle/>
                    <a:p>
                      <a:pPr marL="0" algn="l" defTabSz="342900" rtl="0" eaLnBrk="1" fontAlgn="b" latinLnBrk="0" hangingPunct="1"/>
                      <a:r>
                        <a:rPr lang="en-GB" sz="1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Scope</a:t>
                      </a:r>
                    </a:p>
                  </a:txBody>
                  <a:tcPr marL="3834" marR="3834" marT="3834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342900" rtl="0" eaLnBrk="1" fontAlgn="b" latinLnBrk="0" hangingPunct="1"/>
                      <a:r>
                        <a:rPr lang="en-GB" sz="1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Emissions Type</a:t>
                      </a:r>
                    </a:p>
                  </a:txBody>
                  <a:tcPr marL="3834" marR="3834" marT="3834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342900" rtl="0" eaLnBrk="1" fontAlgn="b" latinLnBrk="0" hangingPunct="1"/>
                      <a:r>
                        <a:rPr lang="en-GB" sz="1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Emissions</a:t>
                      </a:r>
                      <a:br>
                        <a:rPr lang="en-GB" sz="1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en-GB" sz="1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(tCO2e)</a:t>
                      </a:r>
                    </a:p>
                  </a:txBody>
                  <a:tcPr marL="3834" marR="3834" marT="3834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342900" rtl="0" eaLnBrk="1" fontAlgn="b" latinLnBrk="0" hangingPunct="1"/>
                      <a:r>
                        <a:rPr lang="en-GB" sz="1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Percentage of    Total Emissions</a:t>
                      </a:r>
                    </a:p>
                  </a:txBody>
                  <a:tcPr marL="3834" marR="3834" marT="3834" marB="0"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929679"/>
                  </a:ext>
                </a:extLst>
              </a:tr>
              <a:tr h="15998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Scope 1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34" marR="3834" marT="383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Heating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34" marR="3834" marT="3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1,259.71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34" marR="3834" marT="3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6.10%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99503868"/>
                  </a:ext>
                </a:extLst>
              </a:tr>
              <a:tr h="16893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Authority's Fleet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34" marR="3834" marT="3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216.31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34" marR="3834" marT="3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1.05%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8294736"/>
                  </a:ext>
                </a:extLst>
              </a:tr>
              <a:tr h="168934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Scope 2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34" marR="3834" marT="383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Electricity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34" marR="3834" marT="3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1,736.24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34" marR="3834" marT="3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8.41%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7899619"/>
                  </a:ext>
                </a:extLst>
              </a:tr>
              <a:tr h="16893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Scope 3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34" marR="3834" marT="383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Staff Business Travel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34" marR="3834" marT="3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350.73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34" marR="3834" marT="3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1.70%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775629623"/>
                  </a:ext>
                </a:extLst>
              </a:tr>
              <a:tr h="16893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Working From Home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34" marR="3834" marT="3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668.43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34" marR="3834" marT="3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3.24%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357993484"/>
                  </a:ext>
                </a:extLst>
              </a:tr>
              <a:tr h="16893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 &amp; D Losses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34" marR="3834" marT="3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150.21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34" marR="3834" marT="3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0.73%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851501065"/>
                  </a:ext>
                </a:extLst>
              </a:tr>
              <a:tr h="16893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Water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34" marR="3834" marT="3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5.24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34" marR="3834" marT="3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0.03%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329154156"/>
                  </a:ext>
                </a:extLst>
              </a:tr>
              <a:tr h="174759"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GB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Emissions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34" marR="3834" marT="3834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4,386.86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34" marR="3834" marT="38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34" marR="3834" marT="3834" marB="0" anchor="ctr"/>
                </a:tc>
                <a:extLst>
                  <a:ext uri="{0D108BD9-81ED-4DB2-BD59-A6C34878D82A}">
                    <a16:rowId xmlns:a16="http://schemas.microsoft.com/office/drawing/2014/main" val="2226314650"/>
                  </a:ext>
                </a:extLst>
              </a:tr>
            </a:tbl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D937E2D6-885B-B776-4A9C-88108D165E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9258359"/>
              </p:ext>
            </p:extLst>
          </p:nvPr>
        </p:nvGraphicFramePr>
        <p:xfrm>
          <a:off x="5254495" y="888839"/>
          <a:ext cx="3712295" cy="2903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86935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21F04A-F9CB-FF17-3868-59F28927A9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EB7F3-7483-3E2D-241E-48870B932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History of emissions reporting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5DD321-E017-8F48-8183-F5A7B11C9500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5467350" y="4939621"/>
            <a:ext cx="2805113" cy="107722"/>
          </a:xfrm>
        </p:spPr>
        <p:txBody>
          <a:bodyPr/>
          <a:lstStyle/>
          <a:p>
            <a:pPr>
              <a:defRPr/>
            </a:pPr>
            <a:r>
              <a:rPr lang="en-US" dirty="0"/>
              <a:t>localpartnerships.gov.uk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461637-560C-2BDE-07AC-FB05B0D1CA26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>
              <a:defRPr/>
            </a:pPr>
            <a:fld id="{80C823C3-7077-4F74-A002-59A3E9DA4AC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D49B0DC-AADC-4F85-8106-D5E06689E1EB}"/>
              </a:ext>
            </a:extLst>
          </p:cNvPr>
          <p:cNvSpPr/>
          <p:nvPr/>
        </p:nvSpPr>
        <p:spPr>
          <a:xfrm>
            <a:off x="690936" y="2702071"/>
            <a:ext cx="4228936" cy="1606713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Points to note:</a:t>
            </a:r>
            <a:endParaRPr lang="en-GB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Significant reduction in Scope 2 emissions (Electricity):</a:t>
            </a:r>
          </a:p>
          <a:p>
            <a:pPr marL="62865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Building use - 978.83 tCO2e</a:t>
            </a:r>
          </a:p>
          <a:p>
            <a:pPr marL="62865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Streetlighting – 1,412.45 tCO2e</a:t>
            </a:r>
          </a:p>
          <a:p>
            <a:pPr marL="171450" indent="-171450"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GB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0C27AB1-FD6D-C614-7196-6323DBAF28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3799697"/>
              </p:ext>
            </p:extLst>
          </p:nvPr>
        </p:nvGraphicFramePr>
        <p:xfrm>
          <a:off x="690936" y="834713"/>
          <a:ext cx="4228936" cy="1691142"/>
        </p:xfrm>
        <a:graphic>
          <a:graphicData uri="http://schemas.openxmlformats.org/drawingml/2006/table">
            <a:tbl>
              <a:tblPr/>
              <a:tblGrid>
                <a:gridCol w="1057234">
                  <a:extLst>
                    <a:ext uri="{9D8B030D-6E8A-4147-A177-3AD203B41FA5}">
                      <a16:colId xmlns:a16="http://schemas.microsoft.com/office/drawing/2014/main" val="2887572307"/>
                    </a:ext>
                  </a:extLst>
                </a:gridCol>
                <a:gridCol w="1057234">
                  <a:extLst>
                    <a:ext uri="{9D8B030D-6E8A-4147-A177-3AD203B41FA5}">
                      <a16:colId xmlns:a16="http://schemas.microsoft.com/office/drawing/2014/main" val="216685482"/>
                    </a:ext>
                  </a:extLst>
                </a:gridCol>
                <a:gridCol w="1057234">
                  <a:extLst>
                    <a:ext uri="{9D8B030D-6E8A-4147-A177-3AD203B41FA5}">
                      <a16:colId xmlns:a16="http://schemas.microsoft.com/office/drawing/2014/main" val="538807315"/>
                    </a:ext>
                  </a:extLst>
                </a:gridCol>
                <a:gridCol w="1057234">
                  <a:extLst>
                    <a:ext uri="{9D8B030D-6E8A-4147-A177-3AD203B41FA5}">
                      <a16:colId xmlns:a16="http://schemas.microsoft.com/office/drawing/2014/main" val="3799174124"/>
                    </a:ext>
                  </a:extLst>
                </a:gridCol>
              </a:tblGrid>
              <a:tr h="21966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Scope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Emissions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Emissions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Emissions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3523634"/>
                  </a:ext>
                </a:extLst>
              </a:tr>
              <a:tr h="25753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(tCO</a:t>
                      </a:r>
                      <a:r>
                        <a:rPr lang="en-GB" sz="1100" b="1" i="0" u="none" strike="noStrike" baseline="-250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(tCO</a:t>
                      </a:r>
                      <a:r>
                        <a:rPr lang="en-GB" sz="1100" b="1" i="0" u="none" strike="noStrike" baseline="-250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(tCO</a:t>
                      </a:r>
                      <a:r>
                        <a:rPr lang="en-GB" sz="1100" b="1" i="0" u="none" strike="noStrike" baseline="-250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550457"/>
                  </a:ext>
                </a:extLst>
              </a:tr>
              <a:tr h="21966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2021/22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2022/23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2023/24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181729"/>
                  </a:ext>
                </a:extLst>
              </a:tr>
              <a:tr h="21966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Scope 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771.33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1,480.67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1,476.02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4825570"/>
                  </a:ext>
                </a:extLst>
              </a:tr>
              <a:tr h="21966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Scope 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3,476.98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3,151.90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1,736.24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8710890"/>
                  </a:ext>
                </a:extLst>
              </a:tr>
              <a:tr h="21966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Scope 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640.19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1,299.22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1,174.61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2203952"/>
                  </a:ext>
                </a:extLst>
              </a:tr>
              <a:tr h="21966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4,888.50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5,931.79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4,386.86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2107806"/>
                  </a:ext>
                </a:extLst>
              </a:tr>
            </a:tbl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75E38CD3-6B07-3E79-DF27-6967890A5C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4191567"/>
              </p:ext>
            </p:extLst>
          </p:nvPr>
        </p:nvGraphicFramePr>
        <p:xfrm>
          <a:off x="4994580" y="676620"/>
          <a:ext cx="3871125" cy="3790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73139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00A87F-188C-5636-DB5D-C51E63EAF0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0C0B1-7C88-EF5F-6260-E547E7473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History of emissions reporting – including Scope 3 emissions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10B2E7-C179-1467-FB21-29E12F0B9AFC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5467350" y="4939621"/>
            <a:ext cx="2805113" cy="107722"/>
          </a:xfrm>
        </p:spPr>
        <p:txBody>
          <a:bodyPr/>
          <a:lstStyle/>
          <a:p>
            <a:pPr>
              <a:defRPr/>
            </a:pPr>
            <a:r>
              <a:rPr lang="en-US" dirty="0"/>
              <a:t>localpartnerships.gov.uk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DB6112-DEBD-F0A1-E1FE-F145B79AF34C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>
              <a:defRPr/>
            </a:pPr>
            <a:fld id="{80C823C3-7077-4F74-A002-59A3E9DA4AC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B7DF4EF-530C-A5AD-3C25-9A3EED3C4FB5}"/>
              </a:ext>
            </a:extLst>
          </p:cNvPr>
          <p:cNvSpPr/>
          <p:nvPr/>
        </p:nvSpPr>
        <p:spPr>
          <a:xfrm>
            <a:off x="690936" y="2571750"/>
            <a:ext cx="4238873" cy="2061218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Points to note:</a:t>
            </a:r>
            <a:endParaRPr lang="en-GB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Significant reductions in carbon emissions can be noted from heating and electricity use, both for buildings and streetlighting.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Enhanced data collection from the Council's contracted services has improved reporting accuracy but resulted in a significant increase in Outsourced Scope 3 emissions, leading to the negative total reduction figure. Schools now reported as Scope 3. 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Outsourced Scope 3 reported in 23/24: Leisure, Ringway, Thalia, Biffa, SUEZ, Environment Services Depot, New Fleet Depot, Estates &amp; MKDP, Schools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Working From Home emissions data was captured and reported for the first time this year, further contributing to the negative total reduction figure.</a:t>
            </a:r>
          </a:p>
          <a:p>
            <a:pPr>
              <a:spcAft>
                <a:spcPts val="600"/>
              </a:spcAft>
            </a:pPr>
            <a:endParaRPr lang="en-GB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en-GB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F8DE61C-ABBE-9709-D516-C1EA4559DF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148978"/>
              </p:ext>
            </p:extLst>
          </p:nvPr>
        </p:nvGraphicFramePr>
        <p:xfrm>
          <a:off x="690936" y="815589"/>
          <a:ext cx="4238870" cy="1679266"/>
        </p:xfrm>
        <a:graphic>
          <a:graphicData uri="http://schemas.openxmlformats.org/drawingml/2006/table">
            <a:tbl>
              <a:tblPr/>
              <a:tblGrid>
                <a:gridCol w="1085565">
                  <a:extLst>
                    <a:ext uri="{9D8B030D-6E8A-4147-A177-3AD203B41FA5}">
                      <a16:colId xmlns:a16="http://schemas.microsoft.com/office/drawing/2014/main" val="211553407"/>
                    </a:ext>
                  </a:extLst>
                </a:gridCol>
                <a:gridCol w="1085565">
                  <a:extLst>
                    <a:ext uri="{9D8B030D-6E8A-4147-A177-3AD203B41FA5}">
                      <a16:colId xmlns:a16="http://schemas.microsoft.com/office/drawing/2014/main" val="1577774386"/>
                    </a:ext>
                  </a:extLst>
                </a:gridCol>
                <a:gridCol w="413548">
                  <a:extLst>
                    <a:ext uri="{9D8B030D-6E8A-4147-A177-3AD203B41FA5}">
                      <a16:colId xmlns:a16="http://schemas.microsoft.com/office/drawing/2014/main" val="1042188924"/>
                    </a:ext>
                  </a:extLst>
                </a:gridCol>
                <a:gridCol w="413548">
                  <a:extLst>
                    <a:ext uri="{9D8B030D-6E8A-4147-A177-3AD203B41FA5}">
                      <a16:colId xmlns:a16="http://schemas.microsoft.com/office/drawing/2014/main" val="2912907700"/>
                    </a:ext>
                  </a:extLst>
                </a:gridCol>
                <a:gridCol w="413548">
                  <a:extLst>
                    <a:ext uri="{9D8B030D-6E8A-4147-A177-3AD203B41FA5}">
                      <a16:colId xmlns:a16="http://schemas.microsoft.com/office/drawing/2014/main" val="1387441751"/>
                    </a:ext>
                  </a:extLst>
                </a:gridCol>
                <a:gridCol w="413548">
                  <a:extLst>
                    <a:ext uri="{9D8B030D-6E8A-4147-A177-3AD203B41FA5}">
                      <a16:colId xmlns:a16="http://schemas.microsoft.com/office/drawing/2014/main" val="149111584"/>
                    </a:ext>
                  </a:extLst>
                </a:gridCol>
                <a:gridCol w="413548">
                  <a:extLst>
                    <a:ext uri="{9D8B030D-6E8A-4147-A177-3AD203B41FA5}">
                      <a16:colId xmlns:a16="http://schemas.microsoft.com/office/drawing/2014/main" val="1989192223"/>
                    </a:ext>
                  </a:extLst>
                </a:gridCol>
              </a:tblGrid>
              <a:tr h="13888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Scope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7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Emissions Type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7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2018/19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7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2020/21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7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2021/22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7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2022/23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7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2023/24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143934"/>
                  </a:ext>
                </a:extLst>
              </a:tr>
              <a:tr h="13888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Scope 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Heating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7,949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6,423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6,962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8,178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5441276"/>
                  </a:ext>
                </a:extLst>
              </a:tr>
              <a:tr h="13888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Authority's Fleet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0838302"/>
                  </a:ext>
                </a:extLst>
              </a:tr>
              <a:tr h="13888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Scope 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Electricity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11,433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6,927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5,950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690248"/>
                  </a:ext>
                </a:extLst>
              </a:tr>
              <a:tr h="138886"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Scope 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Staff Business Travel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0080870"/>
                  </a:ext>
                </a:extLst>
              </a:tr>
              <a:tr h="13888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Working From Home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3253679"/>
                  </a:ext>
                </a:extLst>
              </a:tr>
              <a:tr h="13888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 &amp; D Losses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9677708"/>
                  </a:ext>
                </a:extLst>
              </a:tr>
              <a:tr h="13888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Water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3514614"/>
                  </a:ext>
                </a:extLst>
              </a:tr>
              <a:tr h="21378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Outsourced Scope 3 (TOTAL)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2,246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2,579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16,267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6933467"/>
                  </a:ext>
                </a:extLst>
              </a:tr>
              <a:tr h="138886">
                <a:tc gridSpan="2">
                  <a:txBody>
                    <a:bodyPr/>
                    <a:lstStyle/>
                    <a:p>
                      <a:pPr algn="r" rtl="0" font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Emissions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24,108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16,666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16,400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15,604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20,654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168616"/>
                  </a:ext>
                </a:extLst>
              </a:tr>
              <a:tr h="215512">
                <a:tc gridSpan="2">
                  <a:txBody>
                    <a:bodyPr/>
                    <a:lstStyle/>
                    <a:p>
                      <a:pPr algn="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Reduction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7,441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-5,050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2255908"/>
                  </a:ext>
                </a:extLst>
              </a:tr>
            </a:tbl>
          </a:graphicData>
        </a:graphic>
      </p:graphicFrame>
      <p:graphicFrame>
        <p:nvGraphicFramePr>
          <p:cNvPr id="22" name="Chart 21">
            <a:extLst>
              <a:ext uri="{FF2B5EF4-FFF2-40B4-BE49-F238E27FC236}">
                <a16:creationId xmlns:a16="http://schemas.microsoft.com/office/drawing/2014/main" id="{28FB9232-DA77-DF99-B3E0-0DCEA41BCFE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44405346"/>
              </p:ext>
            </p:extLst>
          </p:nvPr>
        </p:nvGraphicFramePr>
        <p:xfrm>
          <a:off x="5467350" y="765313"/>
          <a:ext cx="3430468" cy="2061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575B7C55-8A40-99BE-30D1-51A163D2AF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29806" y="2743427"/>
            <a:ext cx="2386215" cy="225005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10A24A2-6616-F2F6-E298-4CE7CCC84152}"/>
              </a:ext>
            </a:extLst>
          </p:cNvPr>
          <p:cNvSpPr txBox="1"/>
          <p:nvPr/>
        </p:nvSpPr>
        <p:spPr>
          <a:xfrm>
            <a:off x="6702377" y="4406140"/>
            <a:ext cx="1505957" cy="226828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r>
              <a:rPr lang="en-GB" sz="800" dirty="0">
                <a:solidFill>
                  <a:schemeClr val="accent1"/>
                </a:solidFill>
              </a:rPr>
              <a:t>2023/24 emissions </a:t>
            </a:r>
          </a:p>
        </p:txBody>
      </p:sp>
    </p:spTree>
    <p:extLst>
      <p:ext uri="{BB962C8B-B14F-4D97-AF65-F5344CB8AC3E}">
        <p14:creationId xmlns:p14="http://schemas.microsoft.com/office/powerpoint/2010/main" val="3076313945"/>
      </p:ext>
    </p:extLst>
  </p:cSld>
  <p:clrMapOvr>
    <a:masterClrMapping/>
  </p:clrMapOvr>
</p:sld>
</file>

<file path=ppt/theme/theme1.xml><?xml version="1.0" encoding="utf-8"?>
<a:theme xmlns:a="http://schemas.openxmlformats.org/drawingml/2006/main" name="160112_LP Powerpoint template">
  <a:themeElements>
    <a:clrScheme name="Custom 2">
      <a:dk1>
        <a:sysClr val="windowText" lastClr="000000"/>
      </a:dk1>
      <a:lt1>
        <a:sysClr val="window" lastClr="FFFFFF"/>
      </a:lt1>
      <a:dk2>
        <a:srgbClr val="007078"/>
      </a:dk2>
      <a:lt2>
        <a:srgbClr val="CFDB00"/>
      </a:lt2>
      <a:accent1>
        <a:srgbClr val="00C18B"/>
      </a:accent1>
      <a:accent2>
        <a:srgbClr val="253746"/>
      </a:accent2>
      <a:accent3>
        <a:srgbClr val="009FDA"/>
      </a:accent3>
      <a:accent4>
        <a:srgbClr val="FFB652"/>
      </a:accent4>
      <a:accent5>
        <a:srgbClr val="CF9AD5"/>
      </a:accent5>
      <a:accent6>
        <a:srgbClr val="9D9D9C"/>
      </a:accent6>
      <a:hlink>
        <a:srgbClr val="0000FF"/>
      </a:hlink>
      <a:folHlink>
        <a:srgbClr val="BF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LP -powerpoint - 16-9" id="{4A7EFC30-38A4-554E-B9F6-325324CF7275}" vid="{FFC1689E-A9BB-7040-A6FF-75DCECB01F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d99cb291-d43e-47de-93c2-020ed66795bc">WZ6WXDZHFTMP-1431687970-769886</_dlc_DocId>
    <_dlc_DocIdUrl xmlns="d99cb291-d43e-47de-93c2-020ed66795bc">
      <Url>https://localpartnershipsllp.sharepoint.com/sites/BusinessUnits/_layouts/15/DocIdRedir.aspx?ID=WZ6WXDZHFTMP-1431687970-769886</Url>
      <Description>WZ6WXDZHFTMP-1431687970-769886</Description>
    </_dlc_DocIdUrl>
    <SharedWithUsers xmlns="d99cb291-d43e-47de-93c2-020ed66795bc">
      <UserInfo>
        <DisplayName>Business Units Visitors</DisplayName>
        <AccountId>4</AccountId>
        <AccountType/>
      </UserInfo>
    </SharedWithUsers>
    <TaxCatchAll xmlns="d99cb291-d43e-47de-93c2-020ed66795bc" xsi:nil="true"/>
    <lcf76f155ced4ddcb4097134ff3c332f xmlns="1c4acb19-3b37-4ad4-99a3-7478e8c527ec">
      <Terms xmlns="http://schemas.microsoft.com/office/infopath/2007/PartnerControls"/>
    </lcf76f155ced4ddcb4097134ff3c332f>
    <CreatedDateandTime xmlns="1c4acb19-3b37-4ad4-99a3-7478e8c527e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1F94434437D54688C670120513E190" ma:contentTypeVersion="17" ma:contentTypeDescription="Create a new document." ma:contentTypeScope="" ma:versionID="f270d55763335932cfd7f001a8bdfe78">
  <xsd:schema xmlns:xsd="http://www.w3.org/2001/XMLSchema" xmlns:xs="http://www.w3.org/2001/XMLSchema" xmlns:p="http://schemas.microsoft.com/office/2006/metadata/properties" xmlns:ns2="d99cb291-d43e-47de-93c2-020ed66795bc" xmlns:ns3="1c4acb19-3b37-4ad4-99a3-7478e8c527ec" targetNamespace="http://schemas.microsoft.com/office/2006/metadata/properties" ma:root="true" ma:fieldsID="98d209f0786fca0b59da2752b74a028d" ns2:_="" ns3:_="">
    <xsd:import namespace="d99cb291-d43e-47de-93c2-020ed66795bc"/>
    <xsd:import namespace="1c4acb19-3b37-4ad4-99a3-7478e8c527e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2:SharedWithUsers" minOccurs="0"/>
                <xsd:element ref="ns2:SharedWithDetail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CreatedDateandTime" minOccurs="0"/>
                <xsd:element ref="ns3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9cb291-d43e-47de-93c2-020ed66795b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f6d00d60-9e6d-4775-85f2-ebf9aeeec20f}" ma:internalName="TaxCatchAll" ma:showField="CatchAllData" ma:web="d99cb291-d43e-47de-93c2-020ed66795b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4acb19-3b37-4ad4-99a3-7478e8c527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8af209e7-08a0-4798-ac6f-1507a5c2116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CreatedDateandTime" ma:index="26" nillable="true" ma:displayName="Created Date and Time" ma:format="DateOnly" ma:internalName="CreatedDateandTime">
      <xsd:simpleType>
        <xsd:restriction base="dms:DateTime"/>
      </xsd:simpleType>
    </xsd:element>
    <xsd:element name="MediaServiceBillingMetadata" ma:index="27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2325C9D-00A4-4625-873C-29D7C7D537F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5F0616DB-460D-4061-BDF9-254978695113}">
  <ds:schemaRefs>
    <ds:schemaRef ds:uri="http://schemas.openxmlformats.org/package/2006/metadata/core-properties"/>
    <ds:schemaRef ds:uri="http://purl.org/dc/terms/"/>
    <ds:schemaRef ds:uri="http://www.w3.org/XML/1998/namespace"/>
    <ds:schemaRef ds:uri="http://purl.org/dc/elements/1.1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microsoft.com/office/2006/metadata/properties"/>
    <ds:schemaRef ds:uri="43f143c1-e41c-4cf5-92c2-4128a3ea9f57"/>
    <ds:schemaRef ds:uri="2ee7b925-ab12-4cbd-ae3d-a6a514fdbeba"/>
    <ds:schemaRef ds:uri="d99cb291-d43e-47de-93c2-020ed66795bc"/>
    <ds:schemaRef ds:uri="1c4acb19-3b37-4ad4-99a3-7478e8c527ec"/>
  </ds:schemaRefs>
</ds:datastoreItem>
</file>

<file path=customXml/itemProps3.xml><?xml version="1.0" encoding="utf-8"?>
<ds:datastoreItem xmlns:ds="http://schemas.openxmlformats.org/officeDocument/2006/customXml" ds:itemID="{22CAED81-9040-42A8-B32B-1041F5201A65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6F2830EF-7736-44E0-8311-AF08727F353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9cb291-d43e-47de-93c2-020ed66795bc"/>
    <ds:schemaRef ds:uri="1c4acb19-3b37-4ad4-99a3-7478e8c527e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1626</TotalTime>
  <Words>442</Words>
  <Application>Microsoft Office PowerPoint</Application>
  <PresentationFormat>On-screen Show (16:9)</PresentationFormat>
  <Paragraphs>164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Courier New</vt:lpstr>
      <vt:lpstr>Helvetica</vt:lpstr>
      <vt:lpstr>160112_LP Powerpoint template</vt:lpstr>
      <vt:lpstr>MKCC Greenhouse Gas Emissions Reporting 23/24</vt:lpstr>
      <vt:lpstr>2023/24 Emissions </vt:lpstr>
      <vt:lpstr>History of emissions reporting</vt:lpstr>
      <vt:lpstr>History of emissions reporting – including Scope 3 emissions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MKC Greenhouse Gas Baseline 2018/19 &amp; pathway to net zero by 2030</dc:title>
  <dc:creator>Rachel Toresen-Owuor</dc:creator>
  <cp:lastModifiedBy>Rachel Toresen-Owuor</cp:lastModifiedBy>
  <cp:revision>2</cp:revision>
  <dcterms:created xsi:type="dcterms:W3CDTF">2020-11-26T16:59:18Z</dcterms:created>
  <dcterms:modified xsi:type="dcterms:W3CDTF">2025-06-05T14:02:03Z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0x0101006E1F94434437D54688C670120513E190</vt:lpwstr>
  </property>
  <property fmtid="{D5CDD505-2E9C-101B-9397-08002B2CF9AE}" pid="3" name="Order">
    <vt:r8>2158800</vt:r8>
  </property>
  <property fmtid="{D5CDD505-2E9C-101B-9397-08002B2CF9AE}" pid="4" name="_dlc_DocIdItemGuid">
    <vt:lpwstr>240c3697-b61f-4321-b30d-b8a614f023f3</vt:lpwstr>
  </property>
  <property fmtid="{D5CDD505-2E9C-101B-9397-08002B2CF9AE}" pid="5" name="MediaServiceImageTags">
    <vt:lpwstr/>
  </property>
  <property fmtid="{D5CDD505-2E9C-101B-9397-08002B2CF9AE}" pid="6" name="DocumentSetDescription">
    <vt:lpwstr/>
  </property>
  <property fmtid="{D5CDD505-2E9C-101B-9397-08002B2CF9AE}" pid="7" name="_ExtendedDescription">
    <vt:lpwstr/>
  </property>
</Properties>
</file>