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9"/>
  </p:notesMasterIdLst>
  <p:sldIdLst>
    <p:sldId id="261" r:id="rId6"/>
    <p:sldId id="265" r:id="rId7"/>
    <p:sldId id="267" r:id="rId8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" userDrawn="1">
          <p15:clr>
            <a:srgbClr val="A4A3A4"/>
          </p15:clr>
        </p15:guide>
        <p15:guide id="2" pos="431" userDrawn="1">
          <p15:clr>
            <a:srgbClr val="A4A3A4"/>
          </p15:clr>
        </p15:guide>
        <p15:guide id="3" pos="4536" userDrawn="1">
          <p15:clr>
            <a:srgbClr val="A4A3A4"/>
          </p15:clr>
        </p15:guide>
        <p15:guide id="4" orient="horz" pos="6497" userDrawn="1">
          <p15:clr>
            <a:srgbClr val="A4A3A4"/>
          </p15:clr>
        </p15:guide>
        <p15:guide id="5" orient="horz" pos="3912" userDrawn="1">
          <p15:clr>
            <a:srgbClr val="A4A3A4"/>
          </p15:clr>
        </p15:guide>
        <p15:guide id="6" orient="horz" pos="4139" userDrawn="1">
          <p15:clr>
            <a:srgbClr val="A4A3A4"/>
          </p15:clr>
        </p15:guide>
        <p15:guide id="7" orient="horz" pos="2483" userDrawn="1">
          <p15:clr>
            <a:srgbClr val="A4A3A4"/>
          </p15:clr>
        </p15:guide>
        <p15:guide id="8" orient="horz" pos="2188" userDrawn="1">
          <p15:clr>
            <a:srgbClr val="A4A3A4"/>
          </p15:clr>
        </p15:guide>
        <p15:guide id="9" orient="horz" pos="3413" userDrawn="1">
          <p15:clr>
            <a:srgbClr val="A4A3A4"/>
          </p15:clr>
        </p15:guide>
        <p15:guide id="10" orient="horz" pos="3640" userDrawn="1">
          <p15:clr>
            <a:srgbClr val="A4A3A4"/>
          </p15:clr>
        </p15:guide>
        <p15:guide id="11" orient="horz" pos="5137" userDrawn="1">
          <p15:clr>
            <a:srgbClr val="A4A3A4"/>
          </p15:clr>
        </p15:guide>
        <p15:guide id="12" orient="horz" pos="5341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F6BAC30-C600-E2C8-4430-DE93E2C974F1}" name="Jilly Albone" initials="JA" userId="S::Jilly.Albone@milton-keynes.gov.uk::a70e66da-6b77-428d-a7e1-97f5a39cfd85" providerId="AD"/>
  <p188:author id="{6B1E4E3E-2B70-8067-644F-2521FA78F767}" name="Faye Powell" initials="FP" userId="S::Faye.Powell@milton-keynes.gov.uk::6f059c1a-9d77-4185-898e-c813e64b5dee" providerId="AD"/>
  <p188:author id="{CD068B53-1907-820E-C96A-866C176CCA3F}" name="Raeesa Chowdhury" initials="RC" userId="S::raeesa.chowdhury@milton-keynes.gov.uk::f879898e-1160-40e3-bbcd-5aab8bb676b1" providerId="AD"/>
  <p188:author id="{F34C0054-C958-FE53-BD02-F91622C8EA14}" name="Kimberley Wilson" initials="KW" userId="S::Kimberley.Wilson@milton-keynes.gov.uk::258d8d32-8722-4106-8462-952d4a7c6ba6" providerId="AD"/>
  <p188:author id="{FB6F8F6D-D18B-EAF5-03A7-ECF6C1666482}" name="Faye Powell" initials="FP" userId="S::faye.powell@milton-keynes.gov.uk::6f059c1a-9d77-4185-898e-c813e64b5dee" providerId="AD"/>
  <p188:author id="{08CDE3FB-F3B9-1FE8-7BC0-2FBBADE7503F}" name="Kimberley Wilson" initials="KW" userId="S::kimberley.wilson@milton-keynes.gov.uk::258d8d32-8722-4106-8462-952d4a7c6ba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6F63"/>
    <a:srgbClr val="0387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C8B03D-9C00-66D3-154B-1FCAFB4373F2}" v="6" dt="2026-04-21T07:49:14.375"/>
    <p1510:client id="{436525E2-333C-E826-7E2B-FDB7291F627F}" v="1" dt="2026-04-20T13:11:43.453"/>
    <p1510:client id="{55ED3BB4-9F84-402A-A791-B44F6EB52C5F}" v="17" dt="2026-04-20T08:17:52"/>
    <p1510:client id="{5CD627D5-41A7-4724-76C5-76E09C7338AB}" v="6" dt="2026-04-20T07:55:45.924"/>
    <p1510:client id="{65F95A1A-59A6-4827-BE51-489D5429BFB7}" v="288" dt="2026-04-20T09:12:59.192"/>
    <p1510:client id="{7C476004-3C8E-02F7-EA9A-533B9F5D90C5}" v="69" dt="2026-04-20T07:42:51.539"/>
    <p1510:client id="{A88A0923-B359-4173-8FC6-75BBDCA9D811}" v="3268" dt="2026-04-20T13:17:02.091"/>
    <p1510:client id="{ACD2E1C8-8B0B-2DE4-DB11-FE249DA7C755}" v="4" dt="2026-04-20T12:58:39.2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38"/>
        <p:guide pos="431"/>
        <p:guide pos="4536"/>
        <p:guide orient="horz" pos="6497"/>
        <p:guide orient="horz" pos="3912"/>
        <p:guide orient="horz" pos="4139"/>
        <p:guide orient="horz" pos="2483"/>
        <p:guide orient="horz" pos="2188"/>
        <p:guide orient="horz" pos="3413"/>
        <p:guide orient="horz" pos="3640"/>
        <p:guide orient="horz" pos="5137"/>
        <p:guide orient="horz" pos="5341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lly Albone" userId="S::jilly.albone@milton-keynes.gov.uk::a70e66da-6b77-428d-a7e1-97f5a39cfd85" providerId="AD" clId="Web-{03C8B03D-9C00-66D3-154B-1FCAFB4373F2}"/>
    <pc:docChg chg="modSld">
      <pc:chgData name="Jilly Albone" userId="S::jilly.albone@milton-keynes.gov.uk::a70e66da-6b77-428d-a7e1-97f5a39cfd85" providerId="AD" clId="Web-{03C8B03D-9C00-66D3-154B-1FCAFB4373F2}" dt="2026-04-21T07:49:14.015" v="2"/>
      <pc:docMkLst>
        <pc:docMk/>
      </pc:docMkLst>
      <pc:sldChg chg="modSp">
        <pc:chgData name="Jilly Albone" userId="S::jilly.albone@milton-keynes.gov.uk::a70e66da-6b77-428d-a7e1-97f5a39cfd85" providerId="AD" clId="Web-{03C8B03D-9C00-66D3-154B-1FCAFB4373F2}" dt="2026-04-21T07:38:34.175" v="0"/>
        <pc:sldMkLst>
          <pc:docMk/>
          <pc:sldMk cId="3273033195" sldId="261"/>
        </pc:sldMkLst>
        <pc:picChg chg="mod">
          <ac:chgData name="Jilly Albone" userId="S::jilly.albone@milton-keynes.gov.uk::a70e66da-6b77-428d-a7e1-97f5a39cfd85" providerId="AD" clId="Web-{03C8B03D-9C00-66D3-154B-1FCAFB4373F2}" dt="2026-04-21T07:38:34.175" v="0"/>
          <ac:picMkLst>
            <pc:docMk/>
            <pc:sldMk cId="3273033195" sldId="261"/>
            <ac:picMk id="17" creationId="{4EDED0D2-F7F0-4F02-EBB4-FF92B244AA12}"/>
          </ac:picMkLst>
        </pc:picChg>
      </pc:sldChg>
      <pc:sldChg chg="modSp">
        <pc:chgData name="Jilly Albone" userId="S::jilly.albone@milton-keynes.gov.uk::a70e66da-6b77-428d-a7e1-97f5a39cfd85" providerId="AD" clId="Web-{03C8B03D-9C00-66D3-154B-1FCAFB4373F2}" dt="2026-04-21T07:48:30.574" v="1"/>
        <pc:sldMkLst>
          <pc:docMk/>
          <pc:sldMk cId="1571102212" sldId="265"/>
        </pc:sldMkLst>
        <pc:picChg chg="mod">
          <ac:chgData name="Jilly Albone" userId="S::jilly.albone@milton-keynes.gov.uk::a70e66da-6b77-428d-a7e1-97f5a39cfd85" providerId="AD" clId="Web-{03C8B03D-9C00-66D3-154B-1FCAFB4373F2}" dt="2026-04-21T07:48:30.574" v="1"/>
          <ac:picMkLst>
            <pc:docMk/>
            <pc:sldMk cId="1571102212" sldId="265"/>
            <ac:picMk id="19" creationId="{D0D433B9-DBC2-FF9D-0C1F-3157DD15043C}"/>
          </ac:picMkLst>
        </pc:picChg>
      </pc:sldChg>
      <pc:sldChg chg="modSp">
        <pc:chgData name="Jilly Albone" userId="S::jilly.albone@milton-keynes.gov.uk::a70e66da-6b77-428d-a7e1-97f5a39cfd85" providerId="AD" clId="Web-{03C8B03D-9C00-66D3-154B-1FCAFB4373F2}" dt="2026-04-21T07:49:14.015" v="2"/>
        <pc:sldMkLst>
          <pc:docMk/>
          <pc:sldMk cId="2430646746" sldId="267"/>
        </pc:sldMkLst>
        <pc:picChg chg="mod">
          <ac:chgData name="Jilly Albone" userId="S::jilly.albone@milton-keynes.gov.uk::a70e66da-6b77-428d-a7e1-97f5a39cfd85" providerId="AD" clId="Web-{03C8B03D-9C00-66D3-154B-1FCAFB4373F2}" dt="2026-04-21T07:49:14.015" v="2"/>
          <ac:picMkLst>
            <pc:docMk/>
            <pc:sldMk cId="2430646746" sldId="267"/>
            <ac:picMk id="20" creationId="{27D35522-0ACD-B175-145B-6D3FAB96A4C0}"/>
          </ac:picMkLst>
        </pc:picChg>
      </pc:sldChg>
    </pc:docChg>
  </pc:docChgLst>
  <pc:docChgLst>
    <pc:chgData name="Kimberley Wilson" userId="258d8d32-8722-4106-8462-952d4a7c6ba6" providerId="ADAL" clId="{DA7B72AF-A211-4C2E-9901-1629B2A27710}"/>
    <pc:docChg chg="modSld">
      <pc:chgData name="Kimberley Wilson" userId="258d8d32-8722-4106-8462-952d4a7c6ba6" providerId="ADAL" clId="{DA7B72AF-A211-4C2E-9901-1629B2A27710}" dt="2026-04-20T08:16:00.445" v="14" actId="1076"/>
      <pc:docMkLst>
        <pc:docMk/>
      </pc:docMkLst>
      <pc:sldChg chg="modSp mod">
        <pc:chgData name="Kimberley Wilson" userId="258d8d32-8722-4106-8462-952d4a7c6ba6" providerId="ADAL" clId="{DA7B72AF-A211-4C2E-9901-1629B2A27710}" dt="2026-04-20T08:12:07.655" v="3" actId="20577"/>
        <pc:sldMkLst>
          <pc:docMk/>
          <pc:sldMk cId="3273033195" sldId="261"/>
        </pc:sldMkLst>
        <pc:spChg chg="mod">
          <ac:chgData name="Kimberley Wilson" userId="258d8d32-8722-4106-8462-952d4a7c6ba6" providerId="ADAL" clId="{DA7B72AF-A211-4C2E-9901-1629B2A27710}" dt="2026-04-20T08:12:07.655" v="3" actId="20577"/>
          <ac:spMkLst>
            <pc:docMk/>
            <pc:sldMk cId="3273033195" sldId="261"/>
            <ac:spMk id="6" creationId="{7A6D5FC2-F70A-0C1C-0F82-4ADCA4D9E71E}"/>
          </ac:spMkLst>
        </pc:spChg>
      </pc:sldChg>
      <pc:sldChg chg="modSp mod modCm">
        <pc:chgData name="Kimberley Wilson" userId="258d8d32-8722-4106-8462-952d4a7c6ba6" providerId="ADAL" clId="{DA7B72AF-A211-4C2E-9901-1629B2A27710}" dt="2026-04-20T08:16:00.445" v="14" actId="1076"/>
        <pc:sldMkLst>
          <pc:docMk/>
          <pc:sldMk cId="2430646746" sldId="267"/>
        </pc:sldMkLst>
        <pc:spChg chg="mod">
          <ac:chgData name="Kimberley Wilson" userId="258d8d32-8722-4106-8462-952d4a7c6ba6" providerId="ADAL" clId="{DA7B72AF-A211-4C2E-9901-1629B2A27710}" dt="2026-04-20T08:16:00.445" v="14" actId="1076"/>
          <ac:spMkLst>
            <pc:docMk/>
            <pc:sldMk cId="2430646746" sldId="267"/>
            <ac:spMk id="2" creationId="{64C22F6D-7067-AF24-2401-CA94C939EEE6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Kimberley Wilson" userId="258d8d32-8722-4106-8462-952d4a7c6ba6" providerId="ADAL" clId="{DA7B72AF-A211-4C2E-9901-1629B2A27710}" dt="2026-04-20T08:15:41.152" v="13" actId="20577"/>
              <pc2:cmMkLst xmlns:pc2="http://schemas.microsoft.com/office/powerpoint/2019/9/main/command">
                <pc:docMk/>
                <pc:sldMk cId="2430646746" sldId="267"/>
                <pc2:cmMk id="{70F2CD01-CA2F-4051-99C0-E1C17E1C4A9C}"/>
              </pc2:cmMkLst>
            </pc226:cmChg>
            <pc226:cmChg xmlns:pc226="http://schemas.microsoft.com/office/powerpoint/2022/06/main/command" chg="mod">
              <pc226:chgData name="Kimberley Wilson" userId="258d8d32-8722-4106-8462-952d4a7c6ba6" providerId="ADAL" clId="{DA7B72AF-A211-4C2E-9901-1629B2A27710}" dt="2026-04-20T08:15:41.152" v="13" actId="20577"/>
              <pc2:cmMkLst xmlns:pc2="http://schemas.microsoft.com/office/powerpoint/2019/9/main/command">
                <pc:docMk/>
                <pc:sldMk cId="2430646746" sldId="267"/>
                <pc2:cmMk id="{FE44F15B-2B22-4C2F-8544-9CD44AFA815B}"/>
              </pc2:cmMkLst>
            </pc226:cmChg>
            <pc226:cmChg xmlns:pc226="http://schemas.microsoft.com/office/powerpoint/2022/06/main/command" chg="mod">
              <pc226:chgData name="Kimberley Wilson" userId="258d8d32-8722-4106-8462-952d4a7c6ba6" providerId="ADAL" clId="{DA7B72AF-A211-4C2E-9901-1629B2A27710}" dt="2026-04-20T08:15:41.152" v="13" actId="20577"/>
              <pc2:cmMkLst xmlns:pc2="http://schemas.microsoft.com/office/powerpoint/2019/9/main/command">
                <pc:docMk/>
                <pc:sldMk cId="2430646746" sldId="267"/>
                <pc2:cmMk id="{F9BB37D6-B727-4EEE-90C9-BE18F8701AC4}"/>
              </pc2:cmMkLst>
            </pc226:cmChg>
          </p:ext>
        </pc:extLst>
      </pc:sldChg>
    </pc:docChg>
  </pc:docChgLst>
  <pc:docChgLst>
    <pc:chgData name="Kimberley Wilson" userId="S::kimberley.wilson@milton-keynes.gov.uk::258d8d32-8722-4106-8462-952d4a7c6ba6" providerId="AD" clId="Web-{7C476004-3C8E-02F7-EA9A-533B9F5D90C5}"/>
    <pc:docChg chg="mod modSld">
      <pc:chgData name="Kimberley Wilson" userId="S::kimberley.wilson@milton-keynes.gov.uk::258d8d32-8722-4106-8462-952d4a7c6ba6" providerId="AD" clId="Web-{7C476004-3C8E-02F7-EA9A-533B9F5D90C5}" dt="2026-04-20T07:41:02.705" v="58" actId="20577"/>
      <pc:docMkLst>
        <pc:docMk/>
      </pc:docMkLst>
      <pc:sldChg chg="modSp modCm">
        <pc:chgData name="Kimberley Wilson" userId="S::kimberley.wilson@milton-keynes.gov.uk::258d8d32-8722-4106-8462-952d4a7c6ba6" providerId="AD" clId="Web-{7C476004-3C8E-02F7-EA9A-533B9F5D90C5}" dt="2026-04-20T07:41:02.705" v="58" actId="20577"/>
        <pc:sldMkLst>
          <pc:docMk/>
          <pc:sldMk cId="2430646746" sldId="267"/>
        </pc:sldMkLst>
        <pc:spChg chg="mod">
          <ac:chgData name="Kimberley Wilson" userId="S::kimberley.wilson@milton-keynes.gov.uk::258d8d32-8722-4106-8462-952d4a7c6ba6" providerId="AD" clId="Web-{7C476004-3C8E-02F7-EA9A-533B9F5D90C5}" dt="2026-04-20T07:41:02.705" v="58" actId="20577"/>
          <ac:spMkLst>
            <pc:docMk/>
            <pc:sldMk cId="2430646746" sldId="267"/>
            <ac:spMk id="2" creationId="{64C22F6D-7067-AF24-2401-CA94C939EEE6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Kimberley Wilson" userId="S::kimberley.wilson@milton-keynes.gov.uk::258d8d32-8722-4106-8462-952d4a7c6ba6" providerId="AD" clId="Web-{7C476004-3C8E-02F7-EA9A-533B9F5D90C5}" dt="2026-04-20T07:41:00.643" v="57" actId="20577"/>
              <pc2:cmMkLst xmlns:pc2="http://schemas.microsoft.com/office/powerpoint/2019/9/main/command">
                <pc:docMk/>
                <pc:sldMk cId="2430646746" sldId="267"/>
                <pc2:cmMk id="{70F2CD01-CA2F-4051-99C0-E1C17E1C4A9C}"/>
              </pc2:cmMkLst>
            </pc226:cmChg>
            <pc226:cmChg xmlns:pc226="http://schemas.microsoft.com/office/powerpoint/2022/06/main/command" chg="mod">
              <pc226:chgData name="Kimberley Wilson" userId="S::kimberley.wilson@milton-keynes.gov.uk::258d8d32-8722-4106-8462-952d4a7c6ba6" providerId="AD" clId="Web-{7C476004-3C8E-02F7-EA9A-533B9F5D90C5}" dt="2026-04-20T07:41:00.643" v="57" actId="20577"/>
              <pc2:cmMkLst xmlns:pc2="http://schemas.microsoft.com/office/powerpoint/2019/9/main/command">
                <pc:docMk/>
                <pc:sldMk cId="2430646746" sldId="267"/>
                <pc2:cmMk id="{F9BB37D6-B727-4EEE-90C9-BE18F8701AC4}"/>
              </pc2:cmMkLst>
            </pc226:cmChg>
          </p:ext>
        </pc:extLst>
      </pc:sldChg>
    </pc:docChg>
  </pc:docChgLst>
  <pc:docChgLst>
    <pc:chgData name="Jilly Albone" userId="S::jilly.albone@milton-keynes.gov.uk::a70e66da-6b77-428d-a7e1-97f5a39cfd85" providerId="AD" clId="Web-{5CD627D5-41A7-4724-76C5-76E09C7338AB}"/>
    <pc:docChg chg="modSld">
      <pc:chgData name="Jilly Albone" userId="S::jilly.albone@milton-keynes.gov.uk::a70e66da-6b77-428d-a7e1-97f5a39cfd85" providerId="AD" clId="Web-{5CD627D5-41A7-4724-76C5-76E09C7338AB}" dt="2026-04-20T07:55:45.909" v="2" actId="20577"/>
      <pc:docMkLst>
        <pc:docMk/>
      </pc:docMkLst>
      <pc:sldChg chg="modSp">
        <pc:chgData name="Jilly Albone" userId="S::jilly.albone@milton-keynes.gov.uk::a70e66da-6b77-428d-a7e1-97f5a39cfd85" providerId="AD" clId="Web-{5CD627D5-41A7-4724-76C5-76E09C7338AB}" dt="2026-04-20T07:55:45.909" v="2" actId="20577"/>
        <pc:sldMkLst>
          <pc:docMk/>
          <pc:sldMk cId="1571102212" sldId="265"/>
        </pc:sldMkLst>
        <pc:spChg chg="mod">
          <ac:chgData name="Jilly Albone" userId="S::jilly.albone@milton-keynes.gov.uk::a70e66da-6b77-428d-a7e1-97f5a39cfd85" providerId="AD" clId="Web-{5CD627D5-41A7-4724-76C5-76E09C7338AB}" dt="2026-04-20T07:55:45.909" v="2" actId="20577"/>
          <ac:spMkLst>
            <pc:docMk/>
            <pc:sldMk cId="1571102212" sldId="265"/>
            <ac:spMk id="22" creationId="{59EB738C-7503-8A5C-4242-91C8D7898B06}"/>
          </ac:spMkLst>
        </pc:spChg>
      </pc:sldChg>
    </pc:docChg>
  </pc:docChgLst>
  <pc:docChgLst>
    <pc:chgData name="Jilly Albone" userId="a70e66da-6b77-428d-a7e1-97f5a39cfd85" providerId="ADAL" clId="{AF66DB81-AA0D-47A0-8DE8-B2BF0B798D68}"/>
    <pc:docChg chg="custSel modSld">
      <pc:chgData name="Jilly Albone" userId="a70e66da-6b77-428d-a7e1-97f5a39cfd85" providerId="ADAL" clId="{AF66DB81-AA0D-47A0-8DE8-B2BF0B798D68}" dt="2026-04-20T09:07:58.243" v="282" actId="1076"/>
      <pc:docMkLst>
        <pc:docMk/>
      </pc:docMkLst>
      <pc:sldChg chg="modSp mod">
        <pc:chgData name="Jilly Albone" userId="a70e66da-6b77-428d-a7e1-97f5a39cfd85" providerId="ADAL" clId="{AF66DB81-AA0D-47A0-8DE8-B2BF0B798D68}" dt="2026-04-20T08:02:06.457" v="54" actId="20577"/>
        <pc:sldMkLst>
          <pc:docMk/>
          <pc:sldMk cId="3273033195" sldId="261"/>
        </pc:sldMkLst>
        <pc:spChg chg="mod">
          <ac:chgData name="Jilly Albone" userId="a70e66da-6b77-428d-a7e1-97f5a39cfd85" providerId="ADAL" clId="{AF66DB81-AA0D-47A0-8DE8-B2BF0B798D68}" dt="2026-04-20T08:02:06.457" v="54" actId="20577"/>
          <ac:spMkLst>
            <pc:docMk/>
            <pc:sldMk cId="3273033195" sldId="261"/>
            <ac:spMk id="8" creationId="{0B36B570-542A-3C40-742B-54B62258803C}"/>
          </ac:spMkLst>
        </pc:spChg>
      </pc:sldChg>
      <pc:sldChg chg="modSp mod">
        <pc:chgData name="Jilly Albone" userId="a70e66da-6b77-428d-a7e1-97f5a39cfd85" providerId="ADAL" clId="{AF66DB81-AA0D-47A0-8DE8-B2BF0B798D68}" dt="2026-04-20T08:02:15.127" v="109" actId="20577"/>
        <pc:sldMkLst>
          <pc:docMk/>
          <pc:sldMk cId="1571102212" sldId="265"/>
        </pc:sldMkLst>
        <pc:spChg chg="mod">
          <ac:chgData name="Jilly Albone" userId="a70e66da-6b77-428d-a7e1-97f5a39cfd85" providerId="ADAL" clId="{AF66DB81-AA0D-47A0-8DE8-B2BF0B798D68}" dt="2026-04-20T08:02:15.127" v="109" actId="20577"/>
          <ac:spMkLst>
            <pc:docMk/>
            <pc:sldMk cId="1571102212" sldId="265"/>
            <ac:spMk id="8" creationId="{77810774-7123-529B-C028-3DBB166F76EE}"/>
          </ac:spMkLst>
        </pc:spChg>
      </pc:sldChg>
      <pc:sldChg chg="modSp mod modCm">
        <pc:chgData name="Jilly Albone" userId="a70e66da-6b77-428d-a7e1-97f5a39cfd85" providerId="ADAL" clId="{AF66DB81-AA0D-47A0-8DE8-B2BF0B798D68}" dt="2026-04-20T09:07:58.243" v="282" actId="1076"/>
        <pc:sldMkLst>
          <pc:docMk/>
          <pc:sldMk cId="2430646746" sldId="267"/>
        </pc:sldMkLst>
        <pc:spChg chg="mod">
          <ac:chgData name="Jilly Albone" userId="a70e66da-6b77-428d-a7e1-97f5a39cfd85" providerId="ADAL" clId="{AF66DB81-AA0D-47A0-8DE8-B2BF0B798D68}" dt="2026-04-20T09:07:58.243" v="282" actId="1076"/>
          <ac:spMkLst>
            <pc:docMk/>
            <pc:sldMk cId="2430646746" sldId="267"/>
            <ac:spMk id="2" creationId="{64C22F6D-7067-AF24-2401-CA94C939EEE6}"/>
          </ac:spMkLst>
        </pc:spChg>
        <pc:spChg chg="mod">
          <ac:chgData name="Jilly Albone" userId="a70e66da-6b77-428d-a7e1-97f5a39cfd85" providerId="ADAL" clId="{AF66DB81-AA0D-47A0-8DE8-B2BF0B798D68}" dt="2026-04-20T09:06:35.457" v="281" actId="1076"/>
          <ac:spMkLst>
            <pc:docMk/>
            <pc:sldMk cId="2430646746" sldId="267"/>
            <ac:spMk id="8" creationId="{858510A4-286B-B426-1E34-67397D8FA2FA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Jilly Albone" userId="a70e66da-6b77-428d-a7e1-97f5a39cfd85" providerId="ADAL" clId="{AF66DB81-AA0D-47A0-8DE8-B2BF0B798D68}" dt="2026-04-20T09:00:46.070" v="274" actId="20577"/>
              <pc2:cmMkLst xmlns:pc2="http://schemas.microsoft.com/office/powerpoint/2019/9/main/command">
                <pc:docMk/>
                <pc:sldMk cId="2430646746" sldId="267"/>
                <pc2:cmMk id="{FE44F15B-2B22-4C2F-8544-9CD44AFA815B}"/>
              </pc2:cmMkLst>
            </pc226:cmChg>
          </p:ext>
        </pc:extLst>
      </pc:sldChg>
    </pc:docChg>
  </pc:docChgLst>
  <pc:docChgLst>
    <pc:chgData name="Faye Powell" userId="6f059c1a-9d77-4185-898e-c813e64b5dee" providerId="ADAL" clId="{75235C19-9448-475F-9547-318B7CCEB99F}"/>
    <pc:docChg chg="undo redo custSel modSld">
      <pc:chgData name="Faye Powell" userId="6f059c1a-9d77-4185-898e-c813e64b5dee" providerId="ADAL" clId="{75235C19-9448-475F-9547-318B7CCEB99F}" dt="2026-04-20T13:17:02.091" v="3211" actId="20577"/>
      <pc:docMkLst>
        <pc:docMk/>
      </pc:docMkLst>
      <pc:sldChg chg="addSp delSp modSp mod">
        <pc:chgData name="Faye Powell" userId="6f059c1a-9d77-4185-898e-c813e64b5dee" providerId="ADAL" clId="{75235C19-9448-475F-9547-318B7CCEB99F}" dt="2026-04-20T13:15:55.874" v="3209" actId="1076"/>
        <pc:sldMkLst>
          <pc:docMk/>
          <pc:sldMk cId="3273033195" sldId="261"/>
        </pc:sldMkLst>
        <pc:spChg chg="mod">
          <ac:chgData name="Faye Powell" userId="6f059c1a-9d77-4185-898e-c813e64b5dee" providerId="ADAL" clId="{75235C19-9448-475F-9547-318B7CCEB99F}" dt="2026-04-20T09:52:10.433" v="3032" actId="14100"/>
          <ac:spMkLst>
            <pc:docMk/>
            <pc:sldMk cId="3273033195" sldId="261"/>
            <ac:spMk id="5" creationId="{D69167AE-7AE6-BE97-9E1E-09A75512FFA0}"/>
          </ac:spMkLst>
        </pc:spChg>
        <pc:spChg chg="mod">
          <ac:chgData name="Faye Powell" userId="6f059c1a-9d77-4185-898e-c813e64b5dee" providerId="ADAL" clId="{75235C19-9448-475F-9547-318B7CCEB99F}" dt="2026-04-20T13:12:00.809" v="3180" actId="255"/>
          <ac:spMkLst>
            <pc:docMk/>
            <pc:sldMk cId="3273033195" sldId="261"/>
            <ac:spMk id="6" creationId="{7A6D5FC2-F70A-0C1C-0F82-4ADCA4D9E71E}"/>
          </ac:spMkLst>
        </pc:spChg>
        <pc:spChg chg="del mod">
          <ac:chgData name="Faye Powell" userId="6f059c1a-9d77-4185-898e-c813e64b5dee" providerId="ADAL" clId="{75235C19-9448-475F-9547-318B7CCEB99F}" dt="2026-04-20T08:28:15.329" v="1466"/>
          <ac:spMkLst>
            <pc:docMk/>
            <pc:sldMk cId="3273033195" sldId="261"/>
            <ac:spMk id="8" creationId="{0B36B570-542A-3C40-742B-54B62258803C}"/>
          </ac:spMkLst>
        </pc:spChg>
        <pc:spChg chg="mod">
          <ac:chgData name="Faye Powell" userId="6f059c1a-9d77-4185-898e-c813e64b5dee" providerId="ADAL" clId="{75235C19-9448-475F-9547-318B7CCEB99F}" dt="2026-04-20T09:52:01.237" v="3030" actId="1076"/>
          <ac:spMkLst>
            <pc:docMk/>
            <pc:sldMk cId="3273033195" sldId="261"/>
            <ac:spMk id="9" creationId="{7A941D46-7E49-F1D1-1514-C78622367C31}"/>
          </ac:spMkLst>
        </pc:spChg>
        <pc:spChg chg="mod">
          <ac:chgData name="Faye Powell" userId="6f059c1a-9d77-4185-898e-c813e64b5dee" providerId="ADAL" clId="{75235C19-9448-475F-9547-318B7CCEB99F}" dt="2026-04-20T13:11:55.749" v="3179" actId="255"/>
          <ac:spMkLst>
            <pc:docMk/>
            <pc:sldMk cId="3273033195" sldId="261"/>
            <ac:spMk id="12" creationId="{5189051C-4431-5D78-BBDA-6FD819A4F07F}"/>
          </ac:spMkLst>
        </pc:spChg>
        <pc:spChg chg="add mod">
          <ac:chgData name="Faye Powell" userId="6f059c1a-9d77-4185-898e-c813e64b5dee" providerId="ADAL" clId="{75235C19-9448-475F-9547-318B7CCEB99F}" dt="2026-04-20T13:15:55.874" v="3209" actId="1076"/>
          <ac:spMkLst>
            <pc:docMk/>
            <pc:sldMk cId="3273033195" sldId="261"/>
            <ac:spMk id="15" creationId="{A9BA1AC7-61DD-F234-6368-112343EFD119}"/>
          </ac:spMkLst>
        </pc:spChg>
        <pc:graphicFrameChg chg="add mod">
          <ac:chgData name="Faye Powell" userId="6f059c1a-9d77-4185-898e-c813e64b5dee" providerId="ADAL" clId="{75235C19-9448-475F-9547-318B7CCEB99F}" dt="2026-04-20T09:33:00.354" v="2470"/>
          <ac:graphicFrameMkLst>
            <pc:docMk/>
            <pc:sldMk cId="3273033195" sldId="261"/>
            <ac:graphicFrameMk id="2" creationId="{DB145EE5-09BB-BF56-6CA1-51B8D279C649}"/>
          </ac:graphicFrameMkLst>
        </pc:graphicFrameChg>
        <pc:picChg chg="mod">
          <ac:chgData name="Faye Powell" userId="6f059c1a-9d77-4185-898e-c813e64b5dee" providerId="ADAL" clId="{75235C19-9448-475F-9547-318B7CCEB99F}" dt="2026-04-20T09:51:57.695" v="3029" actId="14100"/>
          <ac:picMkLst>
            <pc:docMk/>
            <pc:sldMk cId="3273033195" sldId="261"/>
            <ac:picMk id="11" creationId="{F2443766-8264-A8DD-910E-36314E422C87}"/>
          </ac:picMkLst>
        </pc:picChg>
        <pc:picChg chg="add del mod">
          <ac:chgData name="Faye Powell" userId="6f059c1a-9d77-4185-898e-c813e64b5dee" providerId="ADAL" clId="{75235C19-9448-475F-9547-318B7CCEB99F}" dt="2026-04-20T10:14:19.535" v="3070" actId="478"/>
          <ac:picMkLst>
            <pc:docMk/>
            <pc:sldMk cId="3273033195" sldId="261"/>
            <ac:picMk id="13" creationId="{4142CC12-CCE4-A121-ADF4-84BF3A143234}"/>
          </ac:picMkLst>
        </pc:picChg>
        <pc:picChg chg="add mod">
          <ac:chgData name="Faye Powell" userId="6f059c1a-9d77-4185-898e-c813e64b5dee" providerId="ADAL" clId="{75235C19-9448-475F-9547-318B7CCEB99F}" dt="2026-04-20T13:15:51.110" v="3208" actId="1076"/>
          <ac:picMkLst>
            <pc:docMk/>
            <pc:sldMk cId="3273033195" sldId="261"/>
            <ac:picMk id="17" creationId="{4EDED0D2-F7F0-4F02-EBB4-FF92B244AA12}"/>
          </ac:picMkLst>
        </pc:picChg>
      </pc:sldChg>
      <pc:sldChg chg="addSp delSp modSp mod modNotesTx">
        <pc:chgData name="Faye Powell" userId="6f059c1a-9d77-4185-898e-c813e64b5dee" providerId="ADAL" clId="{75235C19-9448-475F-9547-318B7CCEB99F}" dt="2026-04-20T13:17:02.091" v="3211" actId="20577"/>
        <pc:sldMkLst>
          <pc:docMk/>
          <pc:sldMk cId="1571102212" sldId="265"/>
        </pc:sldMkLst>
        <pc:spChg chg="mod">
          <ac:chgData name="Faye Powell" userId="6f059c1a-9d77-4185-898e-c813e64b5dee" providerId="ADAL" clId="{75235C19-9448-475F-9547-318B7CCEB99F}" dt="2026-04-20T09:52:36.977" v="3037" actId="14100"/>
          <ac:spMkLst>
            <pc:docMk/>
            <pc:sldMk cId="1571102212" sldId="265"/>
            <ac:spMk id="5" creationId="{46921FCD-059B-C9EA-9115-00C139F2319D}"/>
          </ac:spMkLst>
        </pc:spChg>
        <pc:spChg chg="del">
          <ac:chgData name="Faye Powell" userId="6f059c1a-9d77-4185-898e-c813e64b5dee" providerId="ADAL" clId="{75235C19-9448-475F-9547-318B7CCEB99F}" dt="2026-04-20T08:14:24.242" v="1060" actId="478"/>
          <ac:spMkLst>
            <pc:docMk/>
            <pc:sldMk cId="1571102212" sldId="265"/>
            <ac:spMk id="6" creationId="{4C1CE46C-7C02-4DDD-2D04-76D84A284363}"/>
          </ac:spMkLst>
        </pc:spChg>
        <pc:spChg chg="del mod">
          <ac:chgData name="Faye Powell" userId="6f059c1a-9d77-4185-898e-c813e64b5dee" providerId="ADAL" clId="{75235C19-9448-475F-9547-318B7CCEB99F}" dt="2026-04-20T08:27:43.201" v="1463" actId="478"/>
          <ac:spMkLst>
            <pc:docMk/>
            <pc:sldMk cId="1571102212" sldId="265"/>
            <ac:spMk id="8" creationId="{77810774-7123-529B-C028-3DBB166F76EE}"/>
          </ac:spMkLst>
        </pc:spChg>
        <pc:spChg chg="mod">
          <ac:chgData name="Faye Powell" userId="6f059c1a-9d77-4185-898e-c813e64b5dee" providerId="ADAL" clId="{75235C19-9448-475F-9547-318B7CCEB99F}" dt="2026-04-20T09:52:34.703" v="3036" actId="1076"/>
          <ac:spMkLst>
            <pc:docMk/>
            <pc:sldMk cId="1571102212" sldId="265"/>
            <ac:spMk id="9" creationId="{0C0373AD-72B7-86ED-8E2B-60673B6D8A0B}"/>
          </ac:spMkLst>
        </pc:spChg>
        <pc:spChg chg="add mod">
          <ac:chgData name="Faye Powell" userId="6f059c1a-9d77-4185-898e-c813e64b5dee" providerId="ADAL" clId="{75235C19-9448-475F-9547-318B7CCEB99F}" dt="2026-04-20T13:15:10.289" v="3200" actId="1076"/>
          <ac:spMkLst>
            <pc:docMk/>
            <pc:sldMk cId="1571102212" sldId="265"/>
            <ac:spMk id="17" creationId="{CDDFBF19-3EF3-DF82-56C8-461CFD837D70}"/>
          </ac:spMkLst>
        </pc:spChg>
        <pc:spChg chg="mod">
          <ac:chgData name="Faye Powell" userId="6f059c1a-9d77-4185-898e-c813e64b5dee" providerId="ADAL" clId="{75235C19-9448-475F-9547-318B7CCEB99F}" dt="2026-04-20T13:17:02.091" v="3211" actId="20577"/>
          <ac:spMkLst>
            <pc:docMk/>
            <pc:sldMk cId="1571102212" sldId="265"/>
            <ac:spMk id="22" creationId="{59EB738C-7503-8A5C-4242-91C8D7898B06}"/>
          </ac:spMkLst>
        </pc:spChg>
        <pc:graphicFrameChg chg="add mod">
          <ac:chgData name="Faye Powell" userId="6f059c1a-9d77-4185-898e-c813e64b5dee" providerId="ADAL" clId="{75235C19-9448-475F-9547-318B7CCEB99F}" dt="2026-04-20T07:55:42.994" v="692"/>
          <ac:graphicFrameMkLst>
            <pc:docMk/>
            <pc:sldMk cId="1571102212" sldId="265"/>
            <ac:graphicFrameMk id="2" creationId="{1C149AF4-46C1-9C62-08AF-960C055BF07B}"/>
          </ac:graphicFrameMkLst>
        </pc:graphicFrameChg>
        <pc:graphicFrameChg chg="add mod">
          <ac:chgData name="Faye Powell" userId="6f059c1a-9d77-4185-898e-c813e64b5dee" providerId="ADAL" clId="{75235C19-9448-475F-9547-318B7CCEB99F}" dt="2026-04-20T08:36:09.369" v="1479"/>
          <ac:graphicFrameMkLst>
            <pc:docMk/>
            <pc:sldMk cId="1571102212" sldId="265"/>
            <ac:graphicFrameMk id="13" creationId="{5F256923-1515-6C06-19EA-198886795D42}"/>
          </ac:graphicFrameMkLst>
        </pc:graphicFrameChg>
        <pc:picChg chg="mod">
          <ac:chgData name="Faye Powell" userId="6f059c1a-9d77-4185-898e-c813e64b5dee" providerId="ADAL" clId="{75235C19-9448-475F-9547-318B7CCEB99F}" dt="2026-04-20T09:52:32.097" v="3035" actId="14100"/>
          <ac:picMkLst>
            <pc:docMk/>
            <pc:sldMk cId="1571102212" sldId="265"/>
            <ac:picMk id="11" creationId="{FBE8863A-704F-F32B-A4FE-93C2828B46AA}"/>
          </ac:picMkLst>
        </pc:picChg>
        <pc:picChg chg="add del mod">
          <ac:chgData name="Faye Powell" userId="6f059c1a-9d77-4185-898e-c813e64b5dee" providerId="ADAL" clId="{75235C19-9448-475F-9547-318B7CCEB99F}" dt="2026-04-20T09:40:54.469" v="2815" actId="478"/>
          <ac:picMkLst>
            <pc:docMk/>
            <pc:sldMk cId="1571102212" sldId="265"/>
            <ac:picMk id="16" creationId="{5344D64C-7D12-3BDB-33D6-6F74693433F3}"/>
          </ac:picMkLst>
        </pc:picChg>
        <pc:picChg chg="add mod">
          <ac:chgData name="Faye Powell" userId="6f059c1a-9d77-4185-898e-c813e64b5dee" providerId="ADAL" clId="{75235C19-9448-475F-9547-318B7CCEB99F}" dt="2026-04-20T13:15:14.269" v="3201" actId="1076"/>
          <ac:picMkLst>
            <pc:docMk/>
            <pc:sldMk cId="1571102212" sldId="265"/>
            <ac:picMk id="19" creationId="{D0D433B9-DBC2-FF9D-0C1F-3157DD15043C}"/>
          </ac:picMkLst>
        </pc:picChg>
      </pc:sldChg>
      <pc:sldChg chg="addSp delSp modSp mod modCm modNotesTx">
        <pc:chgData name="Faye Powell" userId="6f059c1a-9d77-4185-898e-c813e64b5dee" providerId="ADAL" clId="{75235C19-9448-475F-9547-318B7CCEB99F}" dt="2026-04-20T13:14:33.629" v="3192" actId="255"/>
        <pc:sldMkLst>
          <pc:docMk/>
          <pc:sldMk cId="2430646746" sldId="267"/>
        </pc:sldMkLst>
        <pc:spChg chg="mod">
          <ac:chgData name="Faye Powell" userId="6f059c1a-9d77-4185-898e-c813e64b5dee" providerId="ADAL" clId="{75235C19-9448-475F-9547-318B7CCEB99F}" dt="2026-04-20T13:11:37.229" v="3177"/>
          <ac:spMkLst>
            <pc:docMk/>
            <pc:sldMk cId="2430646746" sldId="267"/>
            <ac:spMk id="2" creationId="{64C22F6D-7067-AF24-2401-CA94C939EEE6}"/>
          </ac:spMkLst>
        </pc:spChg>
        <pc:spChg chg="mod">
          <ac:chgData name="Faye Powell" userId="6f059c1a-9d77-4185-898e-c813e64b5dee" providerId="ADAL" clId="{75235C19-9448-475F-9547-318B7CCEB99F}" dt="2026-04-20T09:49:49.128" v="3021" actId="20577"/>
          <ac:spMkLst>
            <pc:docMk/>
            <pc:sldMk cId="2430646746" sldId="267"/>
            <ac:spMk id="5" creationId="{04B075F1-8B54-EF5E-FBDE-99DFD0089B14}"/>
          </ac:spMkLst>
        </pc:spChg>
        <pc:spChg chg="add del mod">
          <ac:chgData name="Faye Powell" userId="6f059c1a-9d77-4185-898e-c813e64b5dee" providerId="ADAL" clId="{75235C19-9448-475F-9547-318B7CCEB99F}" dt="2026-04-20T09:23:16.378" v="2267" actId="478"/>
          <ac:spMkLst>
            <pc:docMk/>
            <pc:sldMk cId="2430646746" sldId="267"/>
            <ac:spMk id="8" creationId="{858510A4-286B-B426-1E34-67397D8FA2FA}"/>
          </ac:spMkLst>
        </pc:spChg>
        <pc:spChg chg="mod">
          <ac:chgData name="Faye Powell" userId="6f059c1a-9d77-4185-898e-c813e64b5dee" providerId="ADAL" clId="{75235C19-9448-475F-9547-318B7CCEB99F}" dt="2026-04-20T09:49:43.219" v="3018" actId="14100"/>
          <ac:spMkLst>
            <pc:docMk/>
            <pc:sldMk cId="2430646746" sldId="267"/>
            <ac:spMk id="9" creationId="{26D10A08-1AFE-2CE4-91E2-E6342D060E0C}"/>
          </ac:spMkLst>
        </pc:spChg>
        <pc:spChg chg="add mod">
          <ac:chgData name="Faye Powell" userId="6f059c1a-9d77-4185-898e-c813e64b5dee" providerId="ADAL" clId="{75235C19-9448-475F-9547-318B7CCEB99F}" dt="2026-04-20T13:14:33.629" v="3192" actId="255"/>
          <ac:spMkLst>
            <pc:docMk/>
            <pc:sldMk cId="2430646746" sldId="267"/>
            <ac:spMk id="16" creationId="{6E314613-5C8D-8448-6428-8D7657DB031E}"/>
          </ac:spMkLst>
        </pc:spChg>
        <pc:picChg chg="add del mod modCrop">
          <ac:chgData name="Faye Powell" userId="6f059c1a-9d77-4185-898e-c813e64b5dee" providerId="ADAL" clId="{75235C19-9448-475F-9547-318B7CCEB99F}" dt="2026-04-20T10:11:12.985" v="3041" actId="478"/>
          <ac:picMkLst>
            <pc:docMk/>
            <pc:sldMk cId="2430646746" sldId="267"/>
            <ac:picMk id="10" creationId="{7269717F-76AF-5C51-DB0C-41337DF582DD}"/>
          </ac:picMkLst>
        </pc:picChg>
        <pc:picChg chg="add del mod">
          <ac:chgData name="Faye Powell" userId="6f059c1a-9d77-4185-898e-c813e64b5dee" providerId="ADAL" clId="{75235C19-9448-475F-9547-318B7CCEB99F}" dt="2026-04-20T10:11:13.745" v="3042" actId="478"/>
          <ac:picMkLst>
            <pc:docMk/>
            <pc:sldMk cId="2430646746" sldId="267"/>
            <ac:picMk id="15" creationId="{585C4F22-161B-C2BC-7C34-5F44711A332F}"/>
          </ac:picMkLst>
        </pc:picChg>
        <pc:picChg chg="add del mod">
          <ac:chgData name="Faye Powell" userId="6f059c1a-9d77-4185-898e-c813e64b5dee" providerId="ADAL" clId="{75235C19-9448-475F-9547-318B7CCEB99F}" dt="2026-04-20T09:21:37.631" v="2239" actId="478"/>
          <ac:picMkLst>
            <pc:docMk/>
            <pc:sldMk cId="2430646746" sldId="267"/>
            <ac:picMk id="18" creationId="{261B7281-2CAC-BABE-645C-D294295A11E5}"/>
          </ac:picMkLst>
        </pc:picChg>
        <pc:picChg chg="add mod">
          <ac:chgData name="Faye Powell" userId="6f059c1a-9d77-4185-898e-c813e64b5dee" providerId="ADAL" clId="{75235C19-9448-475F-9547-318B7CCEB99F}" dt="2026-04-20T13:14:12.719" v="3188" actId="1076"/>
          <ac:picMkLst>
            <pc:docMk/>
            <pc:sldMk cId="2430646746" sldId="267"/>
            <ac:picMk id="20" creationId="{27D35522-0ACD-B175-145B-6D3FAB96A4C0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Faye Powell" userId="6f059c1a-9d77-4185-898e-c813e64b5dee" providerId="ADAL" clId="{75235C19-9448-475F-9547-318B7CCEB99F}" dt="2026-04-20T08:10:02.429" v="1036" actId="20577"/>
              <pc2:cmMkLst xmlns:pc2="http://schemas.microsoft.com/office/powerpoint/2019/9/main/command">
                <pc:docMk/>
                <pc:sldMk cId="2430646746" sldId="267"/>
                <pc2:cmMk id="{70F2CD01-CA2F-4051-99C0-E1C17E1C4A9C}"/>
              </pc2:cmMkLst>
            </pc226:cmChg>
            <pc226:cmChg xmlns:pc226="http://schemas.microsoft.com/office/powerpoint/2022/06/main/command" chg="mod">
              <pc226:chgData name="Faye Powell" userId="6f059c1a-9d77-4185-898e-c813e64b5dee" providerId="ADAL" clId="{75235C19-9448-475F-9547-318B7CCEB99F}" dt="2026-04-20T13:11:26.178" v="3176" actId="20577"/>
              <pc2:cmMkLst xmlns:pc2="http://schemas.microsoft.com/office/powerpoint/2019/9/main/command">
                <pc:docMk/>
                <pc:sldMk cId="2430646746" sldId="267"/>
                <pc2:cmMk id="{87CB1D3D-8755-4283-B8F8-5E85DDAF3C6C}"/>
              </pc2:cmMkLst>
            </pc226:cmChg>
            <pc226:cmChg xmlns:pc226="http://schemas.microsoft.com/office/powerpoint/2022/06/main/command" chg="mod">
              <pc226:chgData name="Faye Powell" userId="6f059c1a-9d77-4185-898e-c813e64b5dee" providerId="ADAL" clId="{75235C19-9448-475F-9547-318B7CCEB99F}" dt="2026-04-20T09:13:31.771" v="1807" actId="20577"/>
              <pc2:cmMkLst xmlns:pc2="http://schemas.microsoft.com/office/powerpoint/2019/9/main/command">
                <pc:docMk/>
                <pc:sldMk cId="2430646746" sldId="267"/>
                <pc2:cmMk id="{FE44F15B-2B22-4C2F-8544-9CD44AFA815B}"/>
              </pc2:cmMkLst>
            </pc226:cmChg>
            <pc226:cmChg xmlns:pc226="http://schemas.microsoft.com/office/powerpoint/2022/06/main/command" chg="mod">
              <pc226:chgData name="Faye Powell" userId="6f059c1a-9d77-4185-898e-c813e64b5dee" providerId="ADAL" clId="{75235C19-9448-475F-9547-318B7CCEB99F}" dt="2026-04-20T13:11:26.178" v="3176" actId="20577"/>
              <pc2:cmMkLst xmlns:pc2="http://schemas.microsoft.com/office/powerpoint/2019/9/main/command">
                <pc:docMk/>
                <pc:sldMk cId="2430646746" sldId="267"/>
                <pc2:cmMk id="{9C25CB75-977D-4B66-8D63-499E9C41196A}"/>
              </pc2:cmMkLst>
            </pc226:cmChg>
            <pc226:cmChg xmlns:pc226="http://schemas.microsoft.com/office/powerpoint/2022/06/main/command" chg="mod">
              <pc226:chgData name="Faye Powell" userId="6f059c1a-9d77-4185-898e-c813e64b5dee" providerId="ADAL" clId="{75235C19-9448-475F-9547-318B7CCEB99F}" dt="2026-04-20T09:13:09.814" v="1799" actId="478"/>
              <pc2:cmMkLst xmlns:pc2="http://schemas.microsoft.com/office/powerpoint/2019/9/main/command">
                <pc:docMk/>
                <pc:sldMk cId="2430646746" sldId="267"/>
                <pc2:cmMk id="{9E4625C1-E7E4-45B7-A9BC-62C6F57912EF}"/>
              </pc2:cmMkLst>
            </pc226:cmChg>
            <pc226:cmChg xmlns:pc226="http://schemas.microsoft.com/office/powerpoint/2022/06/main/command" chg="mod">
              <pc226:chgData name="Faye Powell" userId="6f059c1a-9d77-4185-898e-c813e64b5dee" providerId="ADAL" clId="{75235C19-9448-475F-9547-318B7CCEB99F}" dt="2026-04-20T08:18:02.283" v="1136" actId="478"/>
              <pc2:cmMkLst xmlns:pc2="http://schemas.microsoft.com/office/powerpoint/2019/9/main/command">
                <pc:docMk/>
                <pc:sldMk cId="2430646746" sldId="267"/>
                <pc2:cmMk id="{F6FA71D3-4B34-4B27-83BC-46ECAEBC5530}"/>
              </pc2:cmMkLst>
            </pc226:cmChg>
            <pc226:cmChg xmlns:pc226="http://schemas.microsoft.com/office/powerpoint/2022/06/main/command" chg="mod">
              <pc226:chgData name="Faye Powell" userId="6f059c1a-9d77-4185-898e-c813e64b5dee" providerId="ADAL" clId="{75235C19-9448-475F-9547-318B7CCEB99F}" dt="2026-04-20T08:10:02.429" v="1036" actId="20577"/>
              <pc2:cmMkLst xmlns:pc2="http://schemas.microsoft.com/office/powerpoint/2019/9/main/command">
                <pc:docMk/>
                <pc:sldMk cId="2430646746" sldId="267"/>
                <pc2:cmMk id="{F9BB37D6-B727-4EEE-90C9-BE18F8701AC4}"/>
              </pc2:cmMkLst>
            </pc226:cmChg>
          </p:ext>
        </pc:extLst>
      </pc:sldChg>
    </pc:docChg>
  </pc:docChgLst>
  <pc:docChgLst>
    <pc:chgData name="Raeesa Chowdhury" userId="S::raeesa.chowdhury@milton-keynes.gov.uk::f879898e-1160-40e3-bbcd-5aab8bb676b1" providerId="AD" clId="Web-{ACD2E1C8-8B0B-2DE4-DB11-FE249DA7C755}"/>
    <pc:docChg chg="mod">
      <pc:chgData name="Raeesa Chowdhury" userId="S::raeesa.chowdhury@milton-keynes.gov.uk::f879898e-1160-40e3-bbcd-5aab8bb676b1" providerId="AD" clId="Web-{ACD2E1C8-8B0B-2DE4-DB11-FE249DA7C755}" dt="2026-04-20T12:35:59.502" v="0"/>
      <pc:docMkLst>
        <pc:docMk/>
      </pc:docMkLst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C792B8-83C0-40B0-B067-CF356321D863}" type="datetimeFigureOut">
              <a:t>4/21/2026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24E5A0-A474-4044-8411-36188AA003E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1851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24E5A0-A474-4044-8411-36188AA003E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11263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24E5A0-A474-4044-8411-36188AA003E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90387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03E188-9DA7-B0B4-C69F-65DB6E31C3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FAA9640-F4AF-A353-2A3B-D6E33A74A8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31C02E5-FDF7-E121-D6ED-24D2D5BDF3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>
              <a:lnSpc>
                <a:spcPts val="1500"/>
              </a:lnSpc>
              <a:buNone/>
            </a:pPr>
            <a:endParaRPr lang="en-GB" b="1" i="0">
              <a:effectLst/>
              <a:latin typeface="Segoe UI" panose="020B0502040204020203" pitchFamily="34" charset="0"/>
            </a:endParaRPr>
          </a:p>
          <a:p>
            <a:pPr fontAlgn="t">
              <a:lnSpc>
                <a:spcPts val="1500"/>
              </a:lnSpc>
              <a:buNone/>
            </a:pPr>
            <a:endParaRPr lang="en-GB" b="1" i="0">
              <a:effectLst/>
              <a:latin typeface="Segoe UI" panose="020B0502040204020203" pitchFamily="34" charset="0"/>
            </a:endParaRPr>
          </a:p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7729DA-8B69-F5BC-33FB-4D576E2D56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24E5A0-A474-4044-8411-36188AA003E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5358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7DF47-33E3-48EA-BB59-E6D41A4D2005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D38F4-84C9-41A5-BBCF-5CC73C80D6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3589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7DF47-33E3-48EA-BB59-E6D41A4D2005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D38F4-84C9-41A5-BBCF-5CC73C80D6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1600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7DF47-33E3-48EA-BB59-E6D41A4D2005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D38F4-84C9-41A5-BBCF-5CC73C80D6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4784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7DF47-33E3-48EA-BB59-E6D41A4D2005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D38F4-84C9-41A5-BBCF-5CC73C80D6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3650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7DF47-33E3-48EA-BB59-E6D41A4D2005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D38F4-84C9-41A5-BBCF-5CC73C80D6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7389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7DF47-33E3-48EA-BB59-E6D41A4D2005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D38F4-84C9-41A5-BBCF-5CC73C80D6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8075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7DF47-33E3-48EA-BB59-E6D41A4D2005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D38F4-84C9-41A5-BBCF-5CC73C80D6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3322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7DF47-33E3-48EA-BB59-E6D41A4D2005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D38F4-84C9-41A5-BBCF-5CC73C80D6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2513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7DF47-33E3-48EA-BB59-E6D41A4D2005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D38F4-84C9-41A5-BBCF-5CC73C80D6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5821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7DF47-33E3-48EA-BB59-E6D41A4D2005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D38F4-84C9-41A5-BBCF-5CC73C80D6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5218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7DF47-33E3-48EA-BB59-E6D41A4D2005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D38F4-84C9-41A5-BBCF-5CC73C80D6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4028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7DF47-33E3-48EA-BB59-E6D41A4D2005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1D38F4-84C9-41A5-BBCF-5CC73C80D6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8988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jpeg"/><Relationship Id="rId7" Type="http://schemas.openxmlformats.org/officeDocument/2006/relationships/hyperlink" Target="https://www.lovetoride.net/miltonkeynes/pages/challenge?locale=en-GB&amp;page=5_promo#promopac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lovetoride.net/miltonkeynes?locale=en-GB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milton-keynes.gov.uk/workplace-health" TargetMode="External"/><Relationship Id="rId13" Type="http://schemas.openxmlformats.org/officeDocument/2006/relationships/hyperlink" Target="https://getaroundmk.org.uk/walking" TargetMode="External"/><Relationship Id="rId3" Type="http://schemas.openxmlformats.org/officeDocument/2006/relationships/image" Target="../media/image1.jpeg"/><Relationship Id="rId7" Type="http://schemas.openxmlformats.org/officeDocument/2006/relationships/hyperlink" Target="https://leapwithus.org.uk/" TargetMode="External"/><Relationship Id="rId12" Type="http://schemas.openxmlformats.org/officeDocument/2006/relationships/hyperlink" Target="https://getaroundmk.org.uk/cycling/skills-training?_gl=1*c5sqyu*_up*MQ..*_ga*MjA0NTA2NzkwNC4xNzc2Njc0OTMy*_ga_ZEW7HL2V4R*czE3NzY2NzQ5MzEkbzEkZzEkdDE3NzY2NzUxMTAkajYwJGwwJGgw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getaroundmk.org.uk/" TargetMode="External"/><Relationship Id="rId11" Type="http://schemas.openxmlformats.org/officeDocument/2006/relationships/hyperlink" Target="https://getaroundmk.org.uk/cycling/access-to-bikes" TargetMode="External"/><Relationship Id="rId5" Type="http://schemas.openxmlformats.org/officeDocument/2006/relationships/image" Target="../media/image3.png"/><Relationship Id="rId10" Type="http://schemas.openxmlformats.org/officeDocument/2006/relationships/hyperlink" Target="https://getaroundmk.org.uk/events/e-bike-experience-3" TargetMode="External"/><Relationship Id="rId4" Type="http://schemas.openxmlformats.org/officeDocument/2006/relationships/image" Target="../media/image2.png"/><Relationship Id="rId9" Type="http://schemas.openxmlformats.org/officeDocument/2006/relationships/hyperlink" Target="https://getaroundmk.org.uk/events/free-womens-cycling-sessions-in-milton-keynes?date=18-09-2025" TargetMode="External"/><Relationship Id="rId1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3344173-DAC4-CE6E-C88F-96BEE395F17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202300" y="9647813"/>
            <a:ext cx="357375" cy="1044000"/>
          </a:xfrm>
          <a:prstGeom prst="rect">
            <a:avLst/>
          </a:prstGeom>
          <a:solidFill>
            <a:srgbClr val="D46F6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2" descr="A close up of a sign&#10;&#10;Description automatically generated">
            <a:extLst>
              <a:ext uri="{FF2B5EF4-FFF2-40B4-BE49-F238E27FC236}">
                <a16:creationId xmlns:a16="http://schemas.microsoft.com/office/drawing/2014/main" id="{D18FC5C8-CFF8-7440-EF73-C88D4566C30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5941" y="9722939"/>
            <a:ext cx="2343416" cy="58477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6670886-F872-51B4-1131-1F51D1BD0CCF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543" y="2426"/>
            <a:ext cx="7559675" cy="94495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69167AE-7AE6-BE97-9E1E-09A75512FFA0}"/>
              </a:ext>
            </a:extLst>
          </p:cNvPr>
          <p:cNvSpPr txBox="1"/>
          <p:nvPr/>
        </p:nvSpPr>
        <p:spPr>
          <a:xfrm>
            <a:off x="467096" y="1185705"/>
            <a:ext cx="6735204" cy="163121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000">
                <a:solidFill>
                  <a:srgbClr val="038796"/>
                </a:solidFill>
                <a:latin typeface="Amasis MT Pro Black"/>
              </a:rPr>
              <a:t>Roll and Stroll at work: Bringing the campaign to life</a:t>
            </a:r>
            <a:r>
              <a:rPr lang="en-GB" sz="3000">
                <a:solidFill>
                  <a:srgbClr val="D46F63"/>
                </a:solidFill>
                <a:latin typeface="Amasis MT Pro Black"/>
              </a:rPr>
              <a:t>.</a:t>
            </a:r>
            <a:endParaRPr lang="en-US" sz="3000">
              <a:latin typeface="Amasis MT Pro Black"/>
            </a:endParaRPr>
          </a:p>
          <a:p>
            <a:endParaRPr lang="en-GB" sz="3600">
              <a:solidFill>
                <a:srgbClr val="D46F63"/>
              </a:solidFill>
              <a:latin typeface="Amasis MT Pro Black" panose="02040A040500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A6D5FC2-F70A-0C1C-0F82-4ADCA4D9E71E}"/>
              </a:ext>
            </a:extLst>
          </p:cNvPr>
          <p:cNvSpPr txBox="1"/>
          <p:nvPr/>
        </p:nvSpPr>
        <p:spPr>
          <a:xfrm>
            <a:off x="569843" y="3454890"/>
            <a:ext cx="6489514" cy="166199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700" b="1"/>
              <a:t>What is the Roll and Stroll campaign?</a:t>
            </a:r>
            <a:endParaRPr lang="en-GB" sz="1700" b="1">
              <a:ea typeface="Calibri"/>
              <a:cs typeface="Calibri"/>
            </a:endParaRPr>
          </a:p>
          <a:p>
            <a:r>
              <a:rPr lang="en-GB" sz="1700"/>
              <a:t>A new fun, free and friendly active challenge campaign across Milton Keynes running from 1</a:t>
            </a:r>
            <a:r>
              <a:rPr lang="en-GB" sz="1700" baseline="30000"/>
              <a:t>st</a:t>
            </a:r>
            <a:r>
              <a:rPr lang="en-GB" sz="1700"/>
              <a:t> May - 31</a:t>
            </a:r>
            <a:r>
              <a:rPr lang="en-GB" sz="1700" baseline="30000"/>
              <a:t>st</a:t>
            </a:r>
            <a:r>
              <a:rPr lang="en-GB" sz="1700"/>
              <a:t> May.  It rewards everyday movement that works for you; where every walk, wheel or ride counts. Log trips to win fantastic prizes and compete with other workplaces on the leaderboard.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06B7908-E5A2-9BD3-E6B3-DBBFAD9E7376}"/>
              </a:ext>
            </a:extLst>
          </p:cNvPr>
          <p:cNvSpPr txBox="1"/>
          <p:nvPr/>
        </p:nvSpPr>
        <p:spPr>
          <a:xfrm>
            <a:off x="-7547742" y="3696716"/>
            <a:ext cx="6623331" cy="10002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 sz="1500">
              <a:ea typeface="Calibri"/>
              <a:cs typeface="Calibri"/>
            </a:endParaRPr>
          </a:p>
          <a:p>
            <a:endParaRPr lang="en-GB" sz="1300">
              <a:ea typeface="Calibri" panose="020F0502020204030204"/>
              <a:cs typeface="Calibri" panose="020F0502020204030204"/>
            </a:endParaRPr>
          </a:p>
          <a:p>
            <a:endParaRPr lang="en-GB" sz="1300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2443766-8264-A8DD-910E-36314E422C8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09563" y="2033668"/>
            <a:ext cx="1357558" cy="135749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A941D46-7E49-F1D1-1514-C78622367C31}"/>
              </a:ext>
            </a:extLst>
          </p:cNvPr>
          <p:cNvSpPr txBox="1"/>
          <p:nvPr/>
        </p:nvSpPr>
        <p:spPr>
          <a:xfrm>
            <a:off x="467096" y="2315648"/>
            <a:ext cx="5420553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600" b="1" i="0">
                <a:solidFill>
                  <a:schemeClr val="accent2">
                    <a:lumMod val="76000"/>
                  </a:schemeClr>
                </a:solidFill>
                <a:latin typeface="Aptos"/>
                <a:ea typeface="Segoe UI"/>
                <a:cs typeface="Segoe UI"/>
              </a:rPr>
              <a:t>Simple, practical ideas to support</a:t>
            </a:r>
            <a:r>
              <a:rPr lang="en-GB" sz="1600" b="1">
                <a:solidFill>
                  <a:schemeClr val="accent2">
                    <a:lumMod val="76000"/>
                  </a:schemeClr>
                </a:solidFill>
                <a:latin typeface="Aptos"/>
                <a:ea typeface="Segoe UI"/>
                <a:cs typeface="Segoe UI"/>
              </a:rPr>
              <a:t> staff </a:t>
            </a:r>
            <a:r>
              <a:rPr lang="en-GB" sz="1600" b="1" i="0">
                <a:solidFill>
                  <a:schemeClr val="accent2">
                    <a:lumMod val="76000"/>
                  </a:schemeClr>
                </a:solidFill>
                <a:latin typeface="Aptos"/>
                <a:ea typeface="Segoe UI"/>
                <a:cs typeface="Segoe UI"/>
              </a:rPr>
              <a:t>engagement with the campaign and</a:t>
            </a:r>
            <a:r>
              <a:rPr lang="en-GB" sz="1600" b="1">
                <a:solidFill>
                  <a:schemeClr val="accent2">
                    <a:lumMod val="76000"/>
                  </a:schemeClr>
                </a:solidFill>
                <a:latin typeface="Aptos"/>
                <a:ea typeface="Segoe UI"/>
                <a:cs typeface="Segoe UI"/>
              </a:rPr>
              <a:t> embed</a:t>
            </a:r>
            <a:r>
              <a:rPr lang="en-GB" sz="1600" b="1" i="0">
                <a:solidFill>
                  <a:schemeClr val="accent2">
                    <a:lumMod val="76000"/>
                  </a:schemeClr>
                </a:solidFill>
                <a:latin typeface="Aptos"/>
                <a:ea typeface="Segoe UI"/>
                <a:cs typeface="Segoe UI"/>
              </a:rPr>
              <a:t> walking, wheeling and cycling into everyday working </a:t>
            </a:r>
            <a:r>
              <a:rPr lang="en-GB" sz="1600" b="1">
                <a:solidFill>
                  <a:schemeClr val="accent2">
                    <a:lumMod val="76000"/>
                  </a:schemeClr>
                </a:solidFill>
                <a:latin typeface="Aptos"/>
                <a:ea typeface="Segoe UI"/>
                <a:cs typeface="Segoe UI"/>
              </a:rPr>
              <a:t>life; now</a:t>
            </a:r>
            <a:r>
              <a:rPr lang="en-GB" sz="1600" b="1" i="0">
                <a:solidFill>
                  <a:schemeClr val="accent2">
                    <a:lumMod val="76000"/>
                  </a:schemeClr>
                </a:solidFill>
                <a:latin typeface="Aptos"/>
                <a:ea typeface="Segoe UI"/>
                <a:cs typeface="Segoe UI"/>
              </a:rPr>
              <a:t> and for the long term</a:t>
            </a:r>
            <a:endParaRPr lang="en-US" sz="1600" b="1">
              <a:solidFill>
                <a:schemeClr val="accent2">
                  <a:lumMod val="76000"/>
                </a:schemeClr>
              </a:solidFill>
              <a:latin typeface="Aptos"/>
              <a:ea typeface="Calibri"/>
              <a:cs typeface="Segoe UI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189051C-4431-5D78-BBDA-6FD819A4F07F}"/>
              </a:ext>
            </a:extLst>
          </p:cNvPr>
          <p:cNvSpPr txBox="1"/>
          <p:nvPr/>
        </p:nvSpPr>
        <p:spPr>
          <a:xfrm>
            <a:off x="569843" y="5345906"/>
            <a:ext cx="6593734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4400">
              <a:defRPr/>
            </a:pPr>
            <a:r>
              <a:rPr lang="en-GB" sz="1700" b="1"/>
              <a:t>Small everyday changes can support big workforce benefits:</a:t>
            </a:r>
            <a:br>
              <a:rPr lang="en-GB" sz="1700"/>
            </a:br>
            <a:r>
              <a:rPr lang="en-GB" sz="1700"/>
              <a:t>❤️ Improved health &amp; wellbeing</a:t>
            </a:r>
            <a:br>
              <a:rPr lang="en-GB" sz="1700"/>
            </a:br>
            <a:r>
              <a:rPr lang="en-GB" sz="1700"/>
              <a:t>🧠 Reduced stress, burnout &amp; improved productivity</a:t>
            </a:r>
            <a:br>
              <a:rPr lang="en-GB" sz="1700"/>
            </a:br>
            <a:r>
              <a:rPr lang="en-GB" sz="1700"/>
              <a:t>♿ Inclusive participation for all abilities</a:t>
            </a:r>
            <a:br>
              <a:rPr lang="en-GB" sz="1700"/>
            </a:br>
            <a:r>
              <a:rPr lang="en-GB" sz="1700"/>
              <a:t>🌍 More sustainable travel choices</a:t>
            </a:r>
            <a:br>
              <a:rPr lang="en-GB" sz="1700"/>
            </a:br>
            <a:r>
              <a:rPr lang="en-GB" sz="1700"/>
              <a:t>🤝 Stronger social connections &amp; workplace culture</a:t>
            </a:r>
            <a:br>
              <a:rPr lang="en-GB" sz="1700"/>
            </a:br>
            <a:r>
              <a:rPr lang="en-GB" sz="1700"/>
              <a:t>📉 Reduced sickness absence &amp; improved attendance</a:t>
            </a:r>
          </a:p>
          <a:p>
            <a:pPr lvl="0" defTabSz="914400">
              <a:defRPr/>
            </a:pPr>
            <a:endParaRPr lang="en-GB" sz="1700"/>
          </a:p>
          <a:p>
            <a:pPr fontAlgn="t"/>
            <a:r>
              <a:rPr lang="en-GB" sz="1700" b="1"/>
              <a:t>What employers can do?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700"/>
              <a:t>Visit </a:t>
            </a:r>
            <a:r>
              <a:rPr lang="en-GB" sz="1700">
                <a:hlinkClick r:id="rId6"/>
              </a:rPr>
              <a:t>Home : Love to Ride</a:t>
            </a:r>
            <a:r>
              <a:rPr lang="en-GB" sz="1700"/>
              <a:t> to register your workplace 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700">
                <a:ea typeface="Calibri"/>
                <a:cs typeface="Calibri"/>
              </a:rPr>
              <a:t>Download the promotions pack &amp; spread the word </a:t>
            </a:r>
            <a:r>
              <a:rPr lang="en-GB" sz="1700">
                <a:ea typeface="Calibri"/>
                <a:cs typeface="Calibri"/>
                <a:hlinkClick r:id="rId7"/>
              </a:rPr>
              <a:t>Love to Ride</a:t>
            </a:r>
            <a:endParaRPr lang="en-GB" sz="1700"/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700"/>
              <a:t>Lead by example, visibility matters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700"/>
              <a:t>Support champions &amp; provide inclusive activities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700"/>
              <a:t>Remove practical barriers where possible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700"/>
              <a:t>Commit to long term sustainable change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9BA1AC7-61DD-F234-6368-112343EFD119}"/>
              </a:ext>
            </a:extLst>
          </p:cNvPr>
          <p:cNvSpPr txBox="1"/>
          <p:nvPr/>
        </p:nvSpPr>
        <p:spPr>
          <a:xfrm>
            <a:off x="335395" y="9647813"/>
            <a:ext cx="265250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i="1"/>
              <a:t>Created in the collaboration between the Public Health Workplace Health Team and The Active and Sustainable Travel Team. 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EDED0D2-F7F0-4F02-EBB4-FF92B244AA1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04200" y="9647813"/>
            <a:ext cx="752499" cy="688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033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92CFA0-A6F4-25BA-CE98-CDC729F2DE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1E29744F-D37D-7B6B-B406-9BD8711B615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202300" y="9647813"/>
            <a:ext cx="357375" cy="1044000"/>
          </a:xfrm>
          <a:prstGeom prst="rect">
            <a:avLst/>
          </a:prstGeom>
          <a:solidFill>
            <a:srgbClr val="D46F6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2" descr="A close up of a sign&#10;&#10;Description automatically generated">
            <a:extLst>
              <a:ext uri="{FF2B5EF4-FFF2-40B4-BE49-F238E27FC236}">
                <a16:creationId xmlns:a16="http://schemas.microsoft.com/office/drawing/2014/main" id="{6476043D-F557-F0B7-ACA5-7408057B21E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5941" y="9722939"/>
            <a:ext cx="2343416" cy="58477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4CBBE90-68EC-E372-7C9E-5FB6E0D43C8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543" y="2426"/>
            <a:ext cx="7559675" cy="94495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6921FCD-059B-C9EA-9115-00C139F2319D}"/>
              </a:ext>
            </a:extLst>
          </p:cNvPr>
          <p:cNvSpPr txBox="1"/>
          <p:nvPr/>
        </p:nvSpPr>
        <p:spPr>
          <a:xfrm>
            <a:off x="596348" y="1185705"/>
            <a:ext cx="6463008" cy="156966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000">
                <a:solidFill>
                  <a:srgbClr val="038796"/>
                </a:solidFill>
                <a:latin typeface="Amasis MT Pro Black"/>
              </a:rPr>
              <a:t>Roll and Stroll at work: Bringing the campaign to life</a:t>
            </a:r>
            <a:r>
              <a:rPr lang="en-GB" sz="3000">
                <a:solidFill>
                  <a:srgbClr val="D46F63"/>
                </a:solidFill>
                <a:latin typeface="Amasis MT Pro Black"/>
              </a:rPr>
              <a:t>.</a:t>
            </a:r>
            <a:endParaRPr lang="en-US" sz="3000">
              <a:latin typeface="Amasis MT Pro Black"/>
            </a:endParaRPr>
          </a:p>
          <a:p>
            <a:endParaRPr lang="en-GB" sz="3600">
              <a:solidFill>
                <a:srgbClr val="D46F63"/>
              </a:solidFill>
              <a:latin typeface="Amasis MT Pro Black" panose="02040A040500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547F363-D2FC-243E-A5CA-89A70478CA43}"/>
              </a:ext>
            </a:extLst>
          </p:cNvPr>
          <p:cNvSpPr txBox="1"/>
          <p:nvPr/>
        </p:nvSpPr>
        <p:spPr>
          <a:xfrm>
            <a:off x="-7478731" y="474905"/>
            <a:ext cx="6623331" cy="10002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 sz="1500">
              <a:ea typeface="Calibri"/>
              <a:cs typeface="Calibri"/>
            </a:endParaRPr>
          </a:p>
          <a:p>
            <a:endParaRPr lang="en-GB" sz="1300">
              <a:ea typeface="Calibri" panose="020F0502020204030204"/>
              <a:cs typeface="Calibri" panose="020F0502020204030204"/>
            </a:endParaRPr>
          </a:p>
          <a:p>
            <a:endParaRPr lang="en-GB" sz="1300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BE8863A-704F-F32B-A4FE-93C2828B46A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70712" y="1905894"/>
            <a:ext cx="1331587" cy="133152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C0373AD-72B7-86ED-8E2B-60673B6D8A0B}"/>
              </a:ext>
            </a:extLst>
          </p:cNvPr>
          <p:cNvSpPr txBox="1"/>
          <p:nvPr/>
        </p:nvSpPr>
        <p:spPr>
          <a:xfrm>
            <a:off x="596348" y="2287148"/>
            <a:ext cx="5489668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600" b="1" i="0">
                <a:solidFill>
                  <a:schemeClr val="accent2">
                    <a:lumMod val="76000"/>
                  </a:schemeClr>
                </a:solidFill>
                <a:latin typeface="Aptos"/>
                <a:ea typeface="Segoe UI"/>
                <a:cs typeface="Segoe UI"/>
              </a:rPr>
              <a:t>Simple, practical ideas to support</a:t>
            </a:r>
            <a:r>
              <a:rPr lang="en-GB" sz="1600" b="1">
                <a:solidFill>
                  <a:schemeClr val="accent2">
                    <a:lumMod val="76000"/>
                  </a:schemeClr>
                </a:solidFill>
                <a:latin typeface="Aptos"/>
                <a:ea typeface="Segoe UI"/>
                <a:cs typeface="Segoe UI"/>
              </a:rPr>
              <a:t> staff </a:t>
            </a:r>
            <a:r>
              <a:rPr lang="en-GB" sz="1600" b="1" i="0">
                <a:solidFill>
                  <a:schemeClr val="accent2">
                    <a:lumMod val="76000"/>
                  </a:schemeClr>
                </a:solidFill>
                <a:latin typeface="Aptos"/>
                <a:ea typeface="Segoe UI"/>
                <a:cs typeface="Segoe UI"/>
              </a:rPr>
              <a:t>engagement with the campaign and</a:t>
            </a:r>
            <a:r>
              <a:rPr lang="en-GB" sz="1600" b="1">
                <a:solidFill>
                  <a:schemeClr val="accent2">
                    <a:lumMod val="76000"/>
                  </a:schemeClr>
                </a:solidFill>
                <a:latin typeface="Aptos"/>
                <a:ea typeface="Segoe UI"/>
                <a:cs typeface="Segoe UI"/>
              </a:rPr>
              <a:t> embed</a:t>
            </a:r>
            <a:r>
              <a:rPr lang="en-GB" sz="1600" b="1" i="0">
                <a:solidFill>
                  <a:schemeClr val="accent2">
                    <a:lumMod val="76000"/>
                  </a:schemeClr>
                </a:solidFill>
                <a:latin typeface="Aptos"/>
                <a:ea typeface="Segoe UI"/>
                <a:cs typeface="Segoe UI"/>
              </a:rPr>
              <a:t> walking, wheeling and cycling into everyday working </a:t>
            </a:r>
            <a:r>
              <a:rPr lang="en-GB" sz="1600" b="1">
                <a:solidFill>
                  <a:schemeClr val="accent2">
                    <a:lumMod val="76000"/>
                  </a:schemeClr>
                </a:solidFill>
                <a:latin typeface="Aptos"/>
                <a:ea typeface="Segoe UI"/>
                <a:cs typeface="Segoe UI"/>
              </a:rPr>
              <a:t>life; now</a:t>
            </a:r>
            <a:r>
              <a:rPr lang="en-GB" sz="1600" b="1" i="0">
                <a:solidFill>
                  <a:schemeClr val="accent2">
                    <a:lumMod val="76000"/>
                  </a:schemeClr>
                </a:solidFill>
                <a:latin typeface="Aptos"/>
                <a:ea typeface="Segoe UI"/>
                <a:cs typeface="Segoe UI"/>
              </a:rPr>
              <a:t> and for the long term</a:t>
            </a:r>
            <a:endParaRPr lang="en-US" sz="1600" b="1">
              <a:solidFill>
                <a:schemeClr val="accent2">
                  <a:lumMod val="76000"/>
                </a:schemeClr>
              </a:solidFill>
              <a:latin typeface="Aptos"/>
              <a:ea typeface="Calibri"/>
              <a:cs typeface="Segoe UI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2288B44-E291-0DA7-E84E-49824E81EDB9}"/>
              </a:ext>
            </a:extLst>
          </p:cNvPr>
          <p:cNvSpPr txBox="1"/>
          <p:nvPr/>
        </p:nvSpPr>
        <p:spPr>
          <a:xfrm>
            <a:off x="315982" y="6265889"/>
            <a:ext cx="69277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b="1"/>
          </a:p>
          <a:p>
            <a:endParaRPr lang="en-GB" b="1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84C3FDF-FB3C-F5AC-12CA-59076593B740}"/>
              </a:ext>
            </a:extLst>
          </p:cNvPr>
          <p:cNvSpPr txBox="1"/>
          <p:nvPr/>
        </p:nvSpPr>
        <p:spPr>
          <a:xfrm>
            <a:off x="-7234294" y="6265889"/>
            <a:ext cx="6717635" cy="196977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lvl="0"/>
            <a:endParaRPr lang="en-GB"/>
          </a:p>
          <a:p>
            <a:pPr lvl="0"/>
            <a:endParaRPr lang="en-GB"/>
          </a:p>
          <a:p>
            <a:pPr lvl="0"/>
            <a:endParaRPr lang="en-GB"/>
          </a:p>
          <a:p>
            <a:pPr lvl="0"/>
            <a:endParaRPr lang="en-GB"/>
          </a:p>
          <a:p>
            <a:endParaRPr lang="en-GB"/>
          </a:p>
          <a:p>
            <a:endParaRPr lang="en-GB" sz="1600">
              <a:ea typeface="Calibri"/>
              <a:cs typeface="Calibri"/>
            </a:endParaRPr>
          </a:p>
          <a:p>
            <a:endParaRPr lang="en-GB" sz="1600">
              <a:ea typeface="Calibri"/>
              <a:cs typeface="Calibri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9EB738C-7503-8A5C-4242-91C8D7898B06}"/>
              </a:ext>
            </a:extLst>
          </p:cNvPr>
          <p:cNvSpPr txBox="1"/>
          <p:nvPr/>
        </p:nvSpPr>
        <p:spPr>
          <a:xfrm>
            <a:off x="596348" y="3337476"/>
            <a:ext cx="6463010" cy="628633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fontAlgn="t"/>
            <a:r>
              <a:rPr lang="en-GB" sz="1700" b="1"/>
              <a:t>Build confidence and skills: </a:t>
            </a:r>
            <a:r>
              <a:rPr lang="en-GB" sz="1700" i="1"/>
              <a:t>Feeling confident and supported makes it easier to give something new a go.</a:t>
            </a:r>
            <a:endParaRPr lang="en-GB" sz="1700"/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700"/>
              <a:t>🚶‍♀️ Walk, wheel or ride together – offer guided commutes, buddy systems or group activities 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700"/>
              <a:t>⭐ Appoint Champions who encourage, inspire &amp; help others </a:t>
            </a:r>
            <a:endParaRPr lang="en-GB" sz="1700">
              <a:ea typeface="Calibri"/>
              <a:cs typeface="Calibri"/>
            </a:endParaRP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700"/>
              <a:t>🚲 Build skills and improve accessibility through engagement with local schemes (page 3)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endParaRPr lang="en-GB" sz="1700"/>
          </a:p>
          <a:p>
            <a:pPr fontAlgn="t">
              <a:buNone/>
            </a:pPr>
            <a:r>
              <a:rPr lang="en-GB" sz="1700" b="1"/>
              <a:t>Make it social, normal and positive: </a:t>
            </a:r>
            <a:r>
              <a:rPr lang="en-GB" sz="1700" i="1"/>
              <a:t>When walking and cycling feel normal and enjoyable, they’re easier to keep up.</a:t>
            </a:r>
            <a:endParaRPr lang="en-GB" sz="1700"/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700"/>
              <a:t>🏅 Use the Roll &amp; Stroll platform for friendly team challenges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700"/>
              <a:t>📸 Share stories and photos internally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700"/>
              <a:t>👏 Celebrate taking part, not performance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700"/>
              <a:t>🧑‍💼 Lead by example – managers and senior leaders take part, share experiences &amp; model flexible, realistic approaches</a:t>
            </a:r>
          </a:p>
          <a:p>
            <a:pPr fontAlgn="t">
              <a:buNone/>
            </a:pPr>
            <a:br>
              <a:rPr lang="en-GB" sz="1700"/>
            </a:br>
            <a:r>
              <a:rPr lang="en-GB" sz="1700" b="1"/>
              <a:t>Make it easy in the real world and start small: </a:t>
            </a:r>
            <a:r>
              <a:rPr lang="en-GB" sz="1700" i="1"/>
              <a:t>Small actions that fit into everyday working life are more likely to stick.</a:t>
            </a:r>
            <a:endParaRPr lang="en-GB" sz="1700"/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700"/>
              <a:t>✅ Not every journey has to be active to count, mixing modes and adding short walks all add up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700"/>
              <a:t>🚗 ‘I live too far away’ - Encourage park and walk options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700"/>
              <a:t>☀️ Promote lunchtime walks &amp; walking meetings where no extra time or facilities are needed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DDFBF19-3EF3-DF82-56C8-461CFD837D70}"/>
              </a:ext>
            </a:extLst>
          </p:cNvPr>
          <p:cNvSpPr txBox="1"/>
          <p:nvPr/>
        </p:nvSpPr>
        <p:spPr>
          <a:xfrm>
            <a:off x="350287" y="9707550"/>
            <a:ext cx="270412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i="1"/>
              <a:t>Created in the collaboration between the Public Health Workplace Health Team and The Active and Sustainable Travel Team. 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D0D433B9-DBC2-FF9D-0C1F-3157DD15043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04200" y="9670872"/>
            <a:ext cx="752499" cy="688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102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B84256-2C34-1F82-C532-E260B4ABCC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448FC164-CB31-D36F-8E41-4010A541EC5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202300" y="9647813"/>
            <a:ext cx="357375" cy="1044000"/>
          </a:xfrm>
          <a:prstGeom prst="rect">
            <a:avLst/>
          </a:prstGeom>
          <a:solidFill>
            <a:srgbClr val="D46F6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2" descr="A close up of a sign&#10;&#10;Description automatically generated">
            <a:extLst>
              <a:ext uri="{FF2B5EF4-FFF2-40B4-BE49-F238E27FC236}">
                <a16:creationId xmlns:a16="http://schemas.microsoft.com/office/drawing/2014/main" id="{1FB49D12-3392-8837-7E23-19158DC6521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5941" y="9722939"/>
            <a:ext cx="2343416" cy="58477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26E1641-1444-6CBD-1F07-B662F587ADFE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543" y="2426"/>
            <a:ext cx="7559675" cy="94495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4B075F1-8B54-EF5E-FBDE-99DFD0089B14}"/>
              </a:ext>
            </a:extLst>
          </p:cNvPr>
          <p:cNvSpPr txBox="1"/>
          <p:nvPr/>
        </p:nvSpPr>
        <p:spPr>
          <a:xfrm>
            <a:off x="500317" y="1185705"/>
            <a:ext cx="6623331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000">
                <a:solidFill>
                  <a:srgbClr val="038796"/>
                </a:solidFill>
                <a:latin typeface="Amasis MT Pro Black"/>
              </a:rPr>
              <a:t>Roll and Stroll at work: Bringing the campaign to life</a:t>
            </a:r>
            <a:r>
              <a:rPr lang="en-GB" sz="3000">
                <a:solidFill>
                  <a:srgbClr val="D46F63"/>
                </a:solidFill>
                <a:latin typeface="Amasis MT Pro Black"/>
              </a:rPr>
              <a:t>.</a:t>
            </a:r>
            <a:endParaRPr lang="en-US" sz="3000">
              <a:latin typeface="Amasis MT Pro Black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1313D0E-52F7-3CC2-662D-A479675BCFE6}"/>
              </a:ext>
            </a:extLst>
          </p:cNvPr>
          <p:cNvSpPr txBox="1"/>
          <p:nvPr/>
        </p:nvSpPr>
        <p:spPr>
          <a:xfrm>
            <a:off x="-7478731" y="474905"/>
            <a:ext cx="6623331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GB" sz="1300">
              <a:ea typeface="Calibri" panose="020F0502020204030204"/>
              <a:cs typeface="Calibri" panose="020F0502020204030204"/>
            </a:endParaRPr>
          </a:p>
          <a:p>
            <a:endParaRPr lang="en-GB" sz="1300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7CBA612-2DD3-3A23-8F98-C9E2821E10F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31831" y="1905893"/>
            <a:ext cx="1470469" cy="147039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6D10A08-1AFE-2CE4-91E2-E6342D060E0C}"/>
              </a:ext>
            </a:extLst>
          </p:cNvPr>
          <p:cNvSpPr txBox="1"/>
          <p:nvPr/>
        </p:nvSpPr>
        <p:spPr>
          <a:xfrm>
            <a:off x="500318" y="2306612"/>
            <a:ext cx="5392482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600" b="1" i="0">
                <a:solidFill>
                  <a:schemeClr val="accent2">
                    <a:lumMod val="76000"/>
                  </a:schemeClr>
                </a:solidFill>
                <a:latin typeface="Aptos"/>
                <a:ea typeface="Segoe UI"/>
                <a:cs typeface="Segoe UI"/>
              </a:rPr>
              <a:t>Simple, practical ideas to support</a:t>
            </a:r>
            <a:r>
              <a:rPr lang="en-GB" sz="1600" b="1">
                <a:solidFill>
                  <a:schemeClr val="accent2">
                    <a:lumMod val="76000"/>
                  </a:schemeClr>
                </a:solidFill>
                <a:latin typeface="Aptos"/>
                <a:ea typeface="Segoe UI"/>
                <a:cs typeface="Segoe UI"/>
              </a:rPr>
              <a:t> staff </a:t>
            </a:r>
            <a:r>
              <a:rPr lang="en-GB" sz="1600" b="1" i="0">
                <a:solidFill>
                  <a:schemeClr val="accent2">
                    <a:lumMod val="76000"/>
                  </a:schemeClr>
                </a:solidFill>
                <a:latin typeface="Aptos"/>
                <a:ea typeface="Segoe UI"/>
                <a:cs typeface="Segoe UI"/>
              </a:rPr>
              <a:t>engagement with the campaign and</a:t>
            </a:r>
            <a:r>
              <a:rPr lang="en-GB" sz="1600" b="1">
                <a:solidFill>
                  <a:schemeClr val="accent2">
                    <a:lumMod val="76000"/>
                  </a:schemeClr>
                </a:solidFill>
                <a:latin typeface="Aptos"/>
                <a:ea typeface="Segoe UI"/>
                <a:cs typeface="Segoe UI"/>
              </a:rPr>
              <a:t> embed</a:t>
            </a:r>
            <a:r>
              <a:rPr lang="en-GB" sz="1600" b="1" i="0">
                <a:solidFill>
                  <a:schemeClr val="accent2">
                    <a:lumMod val="76000"/>
                  </a:schemeClr>
                </a:solidFill>
                <a:latin typeface="Aptos"/>
                <a:ea typeface="Segoe UI"/>
                <a:cs typeface="Segoe UI"/>
              </a:rPr>
              <a:t> walking, wheeling and cycling into everyday working </a:t>
            </a:r>
            <a:r>
              <a:rPr lang="en-GB" sz="1600" b="1">
                <a:solidFill>
                  <a:schemeClr val="accent2">
                    <a:lumMod val="76000"/>
                  </a:schemeClr>
                </a:solidFill>
                <a:latin typeface="Aptos"/>
                <a:ea typeface="Segoe UI"/>
                <a:cs typeface="Segoe UI"/>
              </a:rPr>
              <a:t>life; now</a:t>
            </a:r>
            <a:r>
              <a:rPr lang="en-GB" sz="1600" b="1" i="0">
                <a:solidFill>
                  <a:schemeClr val="accent2">
                    <a:lumMod val="76000"/>
                  </a:schemeClr>
                </a:solidFill>
                <a:latin typeface="Aptos"/>
                <a:ea typeface="Segoe UI"/>
                <a:cs typeface="Segoe UI"/>
              </a:rPr>
              <a:t> and for the long term</a:t>
            </a:r>
            <a:endParaRPr lang="en-US" sz="1600" b="1">
              <a:solidFill>
                <a:schemeClr val="accent2">
                  <a:lumMod val="76000"/>
                </a:schemeClr>
              </a:solidFill>
              <a:latin typeface="Aptos"/>
              <a:ea typeface="Calibri"/>
              <a:cs typeface="Segoe UI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6A3259C-FF1B-680A-8439-96EBA41144F3}"/>
              </a:ext>
            </a:extLst>
          </p:cNvPr>
          <p:cNvSpPr txBox="1"/>
          <p:nvPr/>
        </p:nvSpPr>
        <p:spPr>
          <a:xfrm>
            <a:off x="315982" y="6265889"/>
            <a:ext cx="69277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b="1"/>
          </a:p>
          <a:p>
            <a:endParaRPr lang="en-GB" b="1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4C22F6D-7067-AF24-2401-CA94C939EEE6}"/>
              </a:ext>
            </a:extLst>
          </p:cNvPr>
          <p:cNvSpPr txBox="1"/>
          <p:nvPr/>
        </p:nvSpPr>
        <p:spPr>
          <a:xfrm>
            <a:off x="500318" y="3461504"/>
            <a:ext cx="6715391" cy="61093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700" b="1"/>
              <a:t>What support is available locally?</a:t>
            </a:r>
            <a:endParaRPr lang="en-GB" sz="1700" b="1">
              <a:ea typeface="Calibri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700">
                <a:hlinkClick r:id="rId6"/>
              </a:rPr>
              <a:t>Get around MK</a:t>
            </a:r>
            <a:r>
              <a:rPr lang="en-GB" sz="1700"/>
              <a:t> : Provides information on greener, sustainable ways to travel and be more active: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700"/>
              <a:t>Join a cycling group, find a walking buddy</a:t>
            </a:r>
            <a:endParaRPr lang="en-GB" sz="1700">
              <a:ea typeface="Calibri"/>
              <a:cs typeface="Calibri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700"/>
              <a:t>Use the journey planner to inspire different ways to travel</a:t>
            </a:r>
            <a:endParaRPr lang="en-GB" sz="1700">
              <a:hlinkClick r:id="rId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700">
                <a:hlinkClick r:id="rId7"/>
              </a:rPr>
              <a:t>Home – LEAP</a:t>
            </a:r>
            <a:r>
              <a:rPr lang="en-GB" sz="1700"/>
              <a:t> : Supports residents in Buckinghamshire and Milton Keynes with regular movement, physical activity and sport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700">
                <a:hlinkClick r:id="rId8"/>
              </a:rPr>
              <a:t>Workplace Health</a:t>
            </a:r>
            <a:r>
              <a:rPr lang="en-GB" sz="1700"/>
              <a:t> -  Your local Public Health Team provides free initiatives, training &amp; tools to support workplace health &amp; wellbeing </a:t>
            </a:r>
          </a:p>
          <a:p>
            <a:endParaRPr lang="en-GB" sz="1700">
              <a:ea typeface="Calibri"/>
              <a:cs typeface="Calibri"/>
            </a:endParaRPr>
          </a:p>
          <a:p>
            <a:r>
              <a:rPr lang="en-GB" sz="1700" b="1">
                <a:ea typeface="Calibri"/>
                <a:cs typeface="Calibri"/>
              </a:rPr>
              <a:t>Relevant local schemes</a:t>
            </a:r>
            <a:endParaRPr lang="en-GB" sz="1700" b="1">
              <a:ea typeface="+mn-lt"/>
              <a:cs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700">
                <a:ea typeface="+mn-lt"/>
                <a:cs typeface="+mn-lt"/>
                <a:hlinkClick r:id="rId9"/>
              </a:rPr>
              <a:t>Women’s free cycling sessions</a:t>
            </a:r>
            <a:r>
              <a:rPr lang="en-GB" sz="1700">
                <a:ea typeface="+mn-lt"/>
                <a:cs typeface="+mn-lt"/>
              </a:rPr>
              <a:t> - held every second Thursday of the month until July 2026, 6.45pm-8pm at Two Mile Ash School, with free guided rides from April 2026.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700">
                <a:hlinkClick r:id="rId10"/>
              </a:rPr>
              <a:t>Cycling Pop-Up event</a:t>
            </a:r>
            <a:r>
              <a:rPr lang="en-GB" sz="1700"/>
              <a:t> – Including E-Bike Experience (free one‑month e‑bike loan options for MK resident), bike security marking, and basic bike maintenance support by a qualified bike mechanic (date TBC)</a:t>
            </a:r>
            <a:endParaRPr lang="en-GB" sz="1700">
              <a:ea typeface="+mn-lt"/>
              <a:cs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700">
                <a:ea typeface="+mn-lt"/>
                <a:cs typeface="+mn-lt"/>
                <a:hlinkClick r:id="rId11"/>
              </a:rPr>
              <a:t>Access to bikes</a:t>
            </a:r>
            <a:r>
              <a:rPr lang="en-GB" sz="1700">
                <a:ea typeface="+mn-lt"/>
                <a:cs typeface="+mn-lt"/>
              </a:rPr>
              <a:t> - I</a:t>
            </a:r>
            <a:r>
              <a:rPr lang="en-GB" sz="1700"/>
              <a:t>f you don’t own a bike there are various cycle hire options, including adapted bikes, and ways to buy one</a:t>
            </a:r>
            <a:endParaRPr lang="en-GB" sz="1700">
              <a:ea typeface="+mn-lt"/>
              <a:cs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700" err="1">
                <a:ea typeface="+mn-lt"/>
                <a:cs typeface="+mn-lt"/>
                <a:hlinkClick r:id="rId12"/>
              </a:rPr>
              <a:t>Bikeability</a:t>
            </a:r>
            <a:r>
              <a:rPr lang="en-GB" sz="1700">
                <a:ea typeface="+mn-lt"/>
                <a:cs typeface="+mn-lt"/>
                <a:hlinkClick r:id="rId12"/>
              </a:rPr>
              <a:t> </a:t>
            </a:r>
            <a:r>
              <a:rPr lang="en-GB" sz="1700">
                <a:ea typeface="+mn-lt"/>
                <a:cs typeface="+mn-lt"/>
              </a:rPr>
              <a:t>- Cycling skills and training t</a:t>
            </a:r>
            <a:r>
              <a:rPr lang="en-GB" sz="1700"/>
              <a:t>o help improve cycling skills and boost confidence, regardless of current experience </a:t>
            </a:r>
            <a:endParaRPr lang="en-GB" sz="1700">
              <a:ea typeface="+mn-lt"/>
              <a:cs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700">
                <a:hlinkClick r:id="rId13"/>
              </a:rPr>
              <a:t>Get Walking – </a:t>
            </a:r>
            <a:r>
              <a:rPr lang="en-GB" sz="1700"/>
              <a:t>Find out where to walk, with leisure routes and trails and how to join </a:t>
            </a:r>
            <a:r>
              <a:rPr lang="en-GB" sz="1700">
                <a:ea typeface="+mn-lt"/>
                <a:cs typeface="+mn-lt"/>
              </a:rPr>
              <a:t>free volunteer led walking groups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E314613-5C8D-8448-6428-8D7657DB031E}"/>
              </a:ext>
            </a:extLst>
          </p:cNvPr>
          <p:cNvSpPr txBox="1"/>
          <p:nvPr/>
        </p:nvSpPr>
        <p:spPr>
          <a:xfrm>
            <a:off x="315981" y="9716605"/>
            <a:ext cx="265078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i="1"/>
              <a:t>Created in the collaboration between the Public Health Workplace Health Team and The Active and Sustainable Travel Team. 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27D35522-0ACD-B175-145B-6D3FAB96A4C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385807" y="9716605"/>
            <a:ext cx="750251" cy="68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06467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ster With Photo Template 2024 FV" id="{01BFF358-C08E-4263-BF00-69FA1A3FC564}" vid="{A30CB1C2-F5B2-4FE9-A6E1-454D237BE5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haredContentType xmlns="Microsoft.SharePoint.Taxonomy.ContentTypeSync" SourceId="ee73f336-9c49-41ab-9427-d263034a0100" ContentTypeId="0x010100073DBBF460B4694388C550D7D3B13999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MKC Word Document" ma:contentTypeID="0x010100073DBBF460B4694388C550D7D3B139990065FF18FC90B42343BD954C9F283FF10B" ma:contentTypeVersion="10" ma:contentTypeDescription="MKC Branded Word Template Document" ma:contentTypeScope="" ma:versionID="6ab2b3958d309ee5d86ae05fec22306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05078f6377a1acaa6732c3e8203dbf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9F3BEA9-E849-465A-932B-05DF3D73221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9146E93-3768-4717-9A3C-71F204913FC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43A9730D-ADD7-42F7-A14F-5343F6BD6122}">
  <ds:schemaRefs>
    <ds:schemaRef ds:uri="http://purl.org/dc/elements/1.1/"/>
    <ds:schemaRef ds:uri="http://purl.org/dc/terms/"/>
    <ds:schemaRef ds:uri="http://schemas.microsoft.com/internal/obd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EF47AAD-3BEC-4F88-8296-E9749FB482CC}">
  <ds:schemaRefs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Poster with photo</Template>
  <Application>Microsoft Office PowerPoint</Application>
  <PresentationFormat>Custom</PresentationFormat>
  <Slides>3</Slides>
  <Notes>3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Jilly Albone</dc:creator>
  <cp:revision>1</cp:revision>
  <dcterms:created xsi:type="dcterms:W3CDTF">2026-04-10T09:37:14Z</dcterms:created>
  <dcterms:modified xsi:type="dcterms:W3CDTF">2026-04-21T07:49:19Z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0x010100073DBBF460B4694388C550D7D3B139990065FF18FC90B42343BD954C9F283FF10B</vt:lpwstr>
  </property>
</Properties>
</file>