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7" r:id="rId5"/>
    <p:sldId id="288" r:id="rId6"/>
    <p:sldId id="289" r:id="rId7"/>
    <p:sldId id="280" r:id="rId8"/>
    <p:sldId id="285" r:id="rId9"/>
    <p:sldId id="290" r:id="rId10"/>
    <p:sldId id="291" r:id="rId11"/>
    <p:sldId id="284" r:id="rId12"/>
    <p:sldId id="292" r:id="rId13"/>
    <p:sldId id="286" r:id="rId14"/>
    <p:sldId id="293" r:id="rId15"/>
    <p:sldId id="282" r:id="rId16"/>
    <p:sldId id="283" r:id="rId17"/>
    <p:sldId id="294" r:id="rId18"/>
    <p:sldId id="296" r:id="rId19"/>
    <p:sldId id="295" r:id="rId20"/>
    <p:sldId id="297" r:id="rId21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6F63"/>
    <a:srgbClr val="3155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8C320B-2E47-428F-9081-F339C13CB47C}" v="11" dt="2026-09-21T14:14:51.96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53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196" y="102"/>
      </p:cViewPr>
      <p:guideLst>
        <p:guide orient="horz" pos="2183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10" d="100"/>
        <a:sy n="110" d="100"/>
      </p:scale>
      <p:origin x="0" y="-45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aham Smith" userId="768a8ae0-4358-4c97-a036-b510d99d1c47" providerId="ADAL" clId="{48102D4B-8194-470C-959A-7B58FA369B01}"/>
    <pc:docChg chg="custSel addSld delSld modSld sldOrd">
      <pc:chgData name="Graham Smith" userId="768a8ae0-4358-4c97-a036-b510d99d1c47" providerId="ADAL" clId="{48102D4B-8194-470C-959A-7B58FA369B01}" dt="2026-09-21T14:19:23.234" v="40" actId="478"/>
      <pc:docMkLst>
        <pc:docMk/>
      </pc:docMkLst>
      <pc:sldChg chg="delSp modSp mod">
        <pc:chgData name="Graham Smith" userId="768a8ae0-4358-4c97-a036-b510d99d1c47" providerId="ADAL" clId="{48102D4B-8194-470C-959A-7B58FA369B01}" dt="2026-09-21T14:19:23.234" v="40" actId="478"/>
        <pc:sldMkLst>
          <pc:docMk/>
          <pc:sldMk cId="2110682929" sldId="257"/>
        </pc:sldMkLst>
        <pc:spChg chg="mod">
          <ac:chgData name="Graham Smith" userId="768a8ae0-4358-4c97-a036-b510d99d1c47" providerId="ADAL" clId="{48102D4B-8194-470C-959A-7B58FA369B01}" dt="2026-09-21T14:19:15.818" v="38" actId="20577"/>
          <ac:spMkLst>
            <pc:docMk/>
            <pc:sldMk cId="2110682929" sldId="257"/>
            <ac:spMk id="5" creationId="{DB9EC880-022C-5CA8-326C-0809F8178A8A}"/>
          </ac:spMkLst>
        </pc:spChg>
        <pc:spChg chg="del mod">
          <ac:chgData name="Graham Smith" userId="768a8ae0-4358-4c97-a036-b510d99d1c47" providerId="ADAL" clId="{48102D4B-8194-470C-959A-7B58FA369B01}" dt="2026-09-21T14:19:23.234" v="40" actId="478"/>
          <ac:spMkLst>
            <pc:docMk/>
            <pc:sldMk cId="2110682929" sldId="257"/>
            <ac:spMk id="6" creationId="{195E856D-5AAB-D2D2-3780-2AFBF2D62962}"/>
          </ac:spMkLst>
        </pc:spChg>
      </pc:sldChg>
      <pc:sldChg chg="del">
        <pc:chgData name="Graham Smith" userId="768a8ae0-4358-4c97-a036-b510d99d1c47" providerId="ADAL" clId="{48102D4B-8194-470C-959A-7B58FA369B01}" dt="2026-09-21T14:09:32.285" v="0" actId="47"/>
        <pc:sldMkLst>
          <pc:docMk/>
          <pc:sldMk cId="2143918046" sldId="272"/>
        </pc:sldMkLst>
      </pc:sldChg>
      <pc:sldChg chg="del">
        <pc:chgData name="Graham Smith" userId="768a8ae0-4358-4c97-a036-b510d99d1c47" providerId="ADAL" clId="{48102D4B-8194-470C-959A-7B58FA369B01}" dt="2026-09-21T14:09:34.079" v="1" actId="47"/>
        <pc:sldMkLst>
          <pc:docMk/>
          <pc:sldMk cId="824263839" sldId="275"/>
        </pc:sldMkLst>
      </pc:sldChg>
      <pc:sldChg chg="del">
        <pc:chgData name="Graham Smith" userId="768a8ae0-4358-4c97-a036-b510d99d1c47" providerId="ADAL" clId="{48102D4B-8194-470C-959A-7B58FA369B01}" dt="2026-09-21T14:09:36.083" v="3" actId="47"/>
        <pc:sldMkLst>
          <pc:docMk/>
          <pc:sldMk cId="2245364396" sldId="279"/>
        </pc:sldMkLst>
      </pc:sldChg>
      <pc:sldChg chg="add del">
        <pc:chgData name="Graham Smith" userId="768a8ae0-4358-4c97-a036-b510d99d1c47" providerId="ADAL" clId="{48102D4B-8194-470C-959A-7B58FA369B01}" dt="2026-09-21T14:10:17.763" v="8"/>
        <pc:sldMkLst>
          <pc:docMk/>
          <pc:sldMk cId="2288239599" sldId="280"/>
        </pc:sldMkLst>
      </pc:sldChg>
      <pc:sldChg chg="del">
        <pc:chgData name="Graham Smith" userId="768a8ae0-4358-4c97-a036-b510d99d1c47" providerId="ADAL" clId="{48102D4B-8194-470C-959A-7B58FA369B01}" dt="2026-09-21T14:09:34.970" v="2" actId="47"/>
        <pc:sldMkLst>
          <pc:docMk/>
          <pc:sldMk cId="1714831746" sldId="282"/>
        </pc:sldMkLst>
      </pc:sldChg>
      <pc:sldChg chg="add">
        <pc:chgData name="Graham Smith" userId="768a8ae0-4358-4c97-a036-b510d99d1c47" providerId="ADAL" clId="{48102D4B-8194-470C-959A-7B58FA369B01}" dt="2026-09-21T14:13:27.662" v="16"/>
        <pc:sldMkLst>
          <pc:docMk/>
          <pc:sldMk cId="2495109072" sldId="282"/>
        </pc:sldMkLst>
      </pc:sldChg>
      <pc:sldChg chg="add">
        <pc:chgData name="Graham Smith" userId="768a8ae0-4358-4c97-a036-b510d99d1c47" providerId="ADAL" clId="{48102D4B-8194-470C-959A-7B58FA369B01}" dt="2026-09-21T14:13:52.680" v="17"/>
        <pc:sldMkLst>
          <pc:docMk/>
          <pc:sldMk cId="3236243884" sldId="283"/>
        </pc:sldMkLst>
      </pc:sldChg>
      <pc:sldChg chg="add">
        <pc:chgData name="Graham Smith" userId="768a8ae0-4358-4c97-a036-b510d99d1c47" providerId="ADAL" clId="{48102D4B-8194-470C-959A-7B58FA369B01}" dt="2026-09-21T14:12:11.755" v="12"/>
        <pc:sldMkLst>
          <pc:docMk/>
          <pc:sldMk cId="3041981884" sldId="284"/>
        </pc:sldMkLst>
      </pc:sldChg>
      <pc:sldChg chg="add del">
        <pc:chgData name="Graham Smith" userId="768a8ae0-4358-4c97-a036-b510d99d1c47" providerId="ADAL" clId="{48102D4B-8194-470C-959A-7B58FA369B01}" dt="2026-09-21T14:10:33.725" v="9"/>
        <pc:sldMkLst>
          <pc:docMk/>
          <pc:sldMk cId="4041444072" sldId="285"/>
        </pc:sldMkLst>
      </pc:sldChg>
      <pc:sldChg chg="del">
        <pc:chgData name="Graham Smith" userId="768a8ae0-4358-4c97-a036-b510d99d1c47" providerId="ADAL" clId="{48102D4B-8194-470C-959A-7B58FA369B01}" dt="2026-09-21T14:09:41.688" v="5" actId="47"/>
        <pc:sldMkLst>
          <pc:docMk/>
          <pc:sldMk cId="1464143228" sldId="286"/>
        </pc:sldMkLst>
      </pc:sldChg>
      <pc:sldChg chg="add">
        <pc:chgData name="Graham Smith" userId="768a8ae0-4358-4c97-a036-b510d99d1c47" providerId="ADAL" clId="{48102D4B-8194-470C-959A-7B58FA369B01}" dt="2026-09-21T14:12:44.696" v="14"/>
        <pc:sldMkLst>
          <pc:docMk/>
          <pc:sldMk cId="2503044856" sldId="286"/>
        </pc:sldMkLst>
      </pc:sldChg>
      <pc:sldChg chg="del">
        <pc:chgData name="Graham Smith" userId="768a8ae0-4358-4c97-a036-b510d99d1c47" providerId="ADAL" clId="{48102D4B-8194-470C-959A-7B58FA369B01}" dt="2026-09-21T14:09:40.416" v="4" actId="47"/>
        <pc:sldMkLst>
          <pc:docMk/>
          <pc:sldMk cId="1039039321" sldId="287"/>
        </pc:sldMkLst>
      </pc:sldChg>
      <pc:sldChg chg="add">
        <pc:chgData name="Graham Smith" userId="768a8ae0-4358-4c97-a036-b510d99d1c47" providerId="ADAL" clId="{48102D4B-8194-470C-959A-7B58FA369B01}" dt="2026-09-21T14:10:54.677" v="10"/>
        <pc:sldMkLst>
          <pc:docMk/>
          <pc:sldMk cId="2185214483" sldId="290"/>
        </pc:sldMkLst>
      </pc:sldChg>
      <pc:sldChg chg="add">
        <pc:chgData name="Graham Smith" userId="768a8ae0-4358-4c97-a036-b510d99d1c47" providerId="ADAL" clId="{48102D4B-8194-470C-959A-7B58FA369B01}" dt="2026-09-21T14:11:08.657" v="11"/>
        <pc:sldMkLst>
          <pc:docMk/>
          <pc:sldMk cId="206568743" sldId="291"/>
        </pc:sldMkLst>
      </pc:sldChg>
      <pc:sldChg chg="add">
        <pc:chgData name="Graham Smith" userId="768a8ae0-4358-4c97-a036-b510d99d1c47" providerId="ADAL" clId="{48102D4B-8194-470C-959A-7B58FA369B01}" dt="2026-09-21T14:12:34.497" v="13"/>
        <pc:sldMkLst>
          <pc:docMk/>
          <pc:sldMk cId="1438201118" sldId="292"/>
        </pc:sldMkLst>
      </pc:sldChg>
      <pc:sldChg chg="add">
        <pc:chgData name="Graham Smith" userId="768a8ae0-4358-4c97-a036-b510d99d1c47" providerId="ADAL" clId="{48102D4B-8194-470C-959A-7B58FA369B01}" dt="2026-09-21T14:13:13.990" v="15"/>
        <pc:sldMkLst>
          <pc:docMk/>
          <pc:sldMk cId="2265290565" sldId="293"/>
        </pc:sldMkLst>
      </pc:sldChg>
      <pc:sldChg chg="add ord">
        <pc:chgData name="Graham Smith" userId="768a8ae0-4358-4c97-a036-b510d99d1c47" providerId="ADAL" clId="{48102D4B-8194-470C-959A-7B58FA369B01}" dt="2026-09-21T14:14:58.685" v="20"/>
        <pc:sldMkLst>
          <pc:docMk/>
          <pc:sldMk cId="3853011362" sldId="294"/>
        </pc:sldMkLst>
      </pc:sldChg>
      <pc:sldChg chg="add ord">
        <pc:chgData name="Graham Smith" userId="768a8ae0-4358-4c97-a036-b510d99d1c47" providerId="ADAL" clId="{48102D4B-8194-470C-959A-7B58FA369B01}" dt="2026-09-21T14:14:58.685" v="20"/>
        <pc:sldMkLst>
          <pc:docMk/>
          <pc:sldMk cId="1590420109" sldId="295"/>
        </pc:sldMkLst>
      </pc:sldChg>
      <pc:sldChg chg="add ord">
        <pc:chgData name="Graham Smith" userId="768a8ae0-4358-4c97-a036-b510d99d1c47" providerId="ADAL" clId="{48102D4B-8194-470C-959A-7B58FA369B01}" dt="2026-09-21T14:15:04.669" v="22"/>
        <pc:sldMkLst>
          <pc:docMk/>
          <pc:sldMk cId="3517948291" sldId="296"/>
        </pc:sldMkLst>
      </pc:sldChg>
      <pc:sldChg chg="add ord">
        <pc:chgData name="Graham Smith" userId="768a8ae0-4358-4c97-a036-b510d99d1c47" providerId="ADAL" clId="{48102D4B-8194-470C-959A-7B58FA369B01}" dt="2026-09-21T14:14:58.685" v="20"/>
        <pc:sldMkLst>
          <pc:docMk/>
          <pc:sldMk cId="730244647" sldId="2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0DA7B-6A0B-0685-EEE1-680E7892C5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0EECC4-AF11-745F-3414-3B30D47C5C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04BA02-2E73-E739-5EB2-FD78B14D2E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DDABBE-59AE-C54C-CE06-7BBD30A478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287F7DF-F799-F9F3-AAC2-CAEEB371B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6009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027779-DD8E-D990-90FB-9F515C192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CFD5B-FE5F-85F2-6165-D501E3EE13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9D181-80E7-5EEF-5688-27884A7FE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02D69E-1131-3A58-6628-E37201962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DE5D1E-FD59-6A95-D356-C19725353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9599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70D13-A7AE-767D-930F-C88E8CE36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4F39A-5CE6-7791-DA85-1C4E829E5A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1E9EFD-3842-0ABE-693B-5C6C9BFC51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2594F1-3E61-6433-54C1-6592D6338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33FD16-B624-1689-914B-DB239D5514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0349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AD1AAE-AA2C-205C-4164-242187ABC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C65E3C-3BEC-E4FB-3512-910C421C3B1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222679-D860-1E20-991C-4A58FF589B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FDCCA3-1D0E-CF77-4F2C-ADB7B36DEC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8EDD54-9186-FF96-EA99-AE5F5F0439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8E2297-ECF8-9282-BF88-23A91DB7A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2768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E76BD-7DEA-CCD9-B21A-18B2F994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1F0D3F-C240-9174-BE18-D04A5F3AD4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26E751-0B54-FD15-9D98-AC5FE838E8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CF3316-E8B6-3563-EE80-806C4E50A80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F7733FD-5847-E6DD-B598-7B80A559C3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B363AF6-E97E-EF24-8D69-2DE29FB480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D3036B0-F020-2F2D-FB6C-7204F1793F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ABC15E-14EC-8F1B-6BD7-7904812C9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530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33E70-5572-575E-E00D-3BFF1DD40C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496FCA-17B8-5788-BEB2-4B427891A5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6265301-41A0-8800-AF39-2D6A561FB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54FAD9F-8267-1C7B-E1DC-07F44B879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8524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4398D7A-951A-1D5D-FED6-A5B5CF044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4AA6EB-5FCF-3793-43CB-E0F6B76F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2F30FA-8360-D174-0476-E6646A4E08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00019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E72AF-5322-C760-37CA-026E10AE94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BB8212-3B16-9240-E9CC-C518800A23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A84841-CD43-A49F-8A43-51D2D335D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D5E96-2659-F925-4552-3ADA97F98F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D92B57-D34E-B13F-72CB-5EB895A0A3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000D3E-73B9-D28E-B20D-280595505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96368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1CC00-692F-95A4-9D54-F5CF0DC7A7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642601-0751-B901-2F10-C6589147A7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9658C1-EB5C-BE9F-DB36-77195F1616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91CE535-03CF-3A6A-281E-88C09D2BD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757A39-0F99-6952-F894-1E3391B904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B09150-344D-3B6B-2F19-8B809F3DB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6150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ED0DC-3C63-DFA9-5705-E5EF0170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EB075E-78E9-25B4-9997-2E4A87934C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5EDF6F-85FD-F3BC-D7B9-E5A035683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AC7074-9750-EE0B-BB3A-7D07B1579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4623DC-A752-AE75-1F86-9970E828E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2896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D3E988E-3220-9D9E-890F-96BAA0AB85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4DAD524-8EF1-EA02-C1C6-B1D680162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822763-013A-2D27-B4E8-5D26A5796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11FD0-9B6E-7FA2-82CA-CAE1C93798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0B1659-2B25-512B-2588-474740FC93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5287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C89215-068C-7EEF-163E-65049C38F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514059-182E-4F0C-0F83-D6CAE95A4E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1E0E9D-93DE-22DA-9300-07791DEDB5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BC3B02-1EEE-4AD4-B450-8A87A94F9035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6F63-CAD7-9756-4E27-A8622F6C7C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43A679-A68F-ED58-9B3B-4980F52BD8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4387C4-B9DB-49C6-9C33-0326452373B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22163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B426659-0510-3CF0-0B39-3C89AA3D4E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6314" y="429015"/>
            <a:ext cx="11299371" cy="5999969"/>
          </a:xfrm>
          <a:prstGeom prst="rect">
            <a:avLst/>
          </a:prstGeom>
          <a:solidFill>
            <a:srgbClr val="00879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DB9EC880-022C-5CA8-326C-0809F8178A8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24000" y="2568189"/>
            <a:ext cx="9144000" cy="1311128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>
                <a:solidFill>
                  <a:schemeClr val="bg1"/>
                </a:solidFill>
                <a:latin typeface="Amasis MT Pro Black" panose="02040504050005020304" pitchFamily="18" charset="77"/>
              </a:rPr>
              <a:t>Housing Landscaping Pictures</a:t>
            </a:r>
          </a:p>
          <a:p>
            <a:r>
              <a:rPr lang="en-US" b="1" dirty="0">
                <a:solidFill>
                  <a:schemeClr val="bg1"/>
                </a:solidFill>
                <a:latin typeface="Amasis MT Pro Black" panose="02040504050005020304" pitchFamily="18" charset="77"/>
              </a:rPr>
              <a:t>2026</a:t>
            </a:r>
            <a:r>
              <a:rPr lang="en-US" b="1" dirty="0">
                <a:solidFill>
                  <a:srgbClr val="D46F63"/>
                </a:solidFill>
                <a:latin typeface="Amasis MT Pro Black" panose="02040504050005020304" pitchFamily="18" charset="77"/>
              </a:rPr>
              <a:t>.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D69140E-A833-0E6C-2E5D-3C13DAA7FFB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26717" y="860050"/>
            <a:ext cx="2680571" cy="668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06829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766494-FA12-DB68-5A05-5756E072A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5A864B0A-B0DA-6F79-88D3-72AF969DE3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Ramsons Avenue (before)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C617612-24BA-B980-5848-8BF4BB13242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771"/>
          <a:stretch>
            <a:fillRect/>
          </a:stretch>
        </p:blipFill>
        <p:spPr>
          <a:xfrm>
            <a:off x="0" y="1588663"/>
            <a:ext cx="6610350" cy="29609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416D2B8-EC41-D809-B128-CF8823BA3D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4035"/>
          <a:stretch>
            <a:fillRect/>
          </a:stretch>
        </p:blipFill>
        <p:spPr>
          <a:xfrm>
            <a:off x="5581650" y="4035733"/>
            <a:ext cx="6610350" cy="2556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981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E89880-289F-50F3-8D77-BB339295D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92358A-7BD0-F5E3-D23B-182BA6A9352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Ramsons Avenue (after)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1AB404-517A-C879-1972-20B8FE1FCD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334" y="1476605"/>
            <a:ext cx="2951794" cy="52443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304CB3-2268-AD62-7DA9-41306879AE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6052" y="1476605"/>
            <a:ext cx="2949948" cy="52443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1A6D3E7-FC90-AF66-B04E-B2D09861CA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0368" y="2347726"/>
            <a:ext cx="5914548" cy="3326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48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6F53F-4E69-00A2-495D-A63171AC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5D1719-2819-6185-BECF-24641752F0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Durran’s Court Close (before)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3A6277-5722-F116-2573-9E5B156D6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9823"/>
            <a:ext cx="6096000" cy="3429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013A4A-5925-5506-4AA0-2923DC903A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169024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2395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211207-8DF7-EA06-237E-D2A8348C5F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3D45C7C-7551-A044-10C8-DFBCCB6410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Durran’s Court Close (after)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A17C66-E912-5729-49E3-CB93CEF74B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153" y="2599764"/>
            <a:ext cx="6135842" cy="34514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6DA0D02-D602-B282-90AA-6F00F43A56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83"/>
          <a:stretch>
            <a:fillRect/>
          </a:stretch>
        </p:blipFill>
        <p:spPr>
          <a:xfrm>
            <a:off x="7233117" y="1541929"/>
            <a:ext cx="3857625" cy="519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4440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65B11-1043-7B97-F81F-C550E1F63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751BE404-F60B-4D1D-EA8C-3BB720A51DB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Lords Close (before)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55F99F-1FB4-0D1C-3E50-A0509DA0C8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87" y="1586752"/>
            <a:ext cx="2909607" cy="517263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894D7A6-C317-0748-8B6F-C823C13C6F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1681" y="1586752"/>
            <a:ext cx="2909607" cy="51726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F745372-C252-458A-6DFF-E5FAB0BAA5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457" y="1586752"/>
            <a:ext cx="2909607" cy="517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2144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2FBB6-AE72-7C35-2416-427B8C2F95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41E237A-F072-5AA5-98FF-E8C9B65C11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Lords Close (after)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46F606-01D1-DFA2-D308-BDFB968F45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294"/>
          <a:stretch>
            <a:fillRect/>
          </a:stretch>
        </p:blipFill>
        <p:spPr>
          <a:xfrm>
            <a:off x="4031599" y="1559856"/>
            <a:ext cx="3525648" cy="524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68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232DA-3FB3-91CA-0178-AE54431CE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C468D2FC-0DC0-616F-0755-7E3ED741BB4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Bradwell Road (before)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CD6FF95-526E-C950-C20B-1E625606E6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28893" y="2248461"/>
            <a:ext cx="5150224" cy="38626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7B86A99-D69B-FF2D-7D34-10D50AB5FF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33775" y="2248461"/>
            <a:ext cx="5150227" cy="386267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A72B659-EF9D-852D-F801-CB2A7C2605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396445" y="2248460"/>
            <a:ext cx="5150227" cy="386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9818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CBC901-9D66-E174-9FDF-0E5B3482E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C5C7B45-A60C-8CDD-EC25-9871844A45B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Bradwell Road (after)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200089-218D-17C2-83AA-8825E549B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658469"/>
            <a:ext cx="6103969" cy="34334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3E5231E-53B0-4EC8-E2B4-3B042C0D52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3968" y="3062100"/>
            <a:ext cx="6031088" cy="33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2011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6B8AE-7C48-5598-1683-A803865728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D7E31A8-5076-2F25-8D05-7CFEF89E80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Bradwell Road (after)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957A0F-080E-2BAE-2908-5B6613951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57" y="1490455"/>
            <a:ext cx="2944906" cy="52353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CA50305-7031-841E-9BB5-9D977F733B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0728" y="1490455"/>
            <a:ext cx="2944906" cy="523538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D7BE568-F7E5-BA60-806D-41B46522F3F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7403" y="1490455"/>
            <a:ext cx="2944906" cy="523538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96FFE6B-611F-A2BF-7579-8A7D7E2BF8C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274" y="1490454"/>
            <a:ext cx="2944906" cy="523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4485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6F53F-4E69-00A2-495D-A63171AC0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BA5D1719-2819-6185-BECF-24641752F0E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Southern Way (before)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D97E2A-7847-FB8C-441B-82F0D1C8D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34872" y="2211928"/>
            <a:ext cx="5198037" cy="389852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7D9627-2D34-5B97-5FA6-ED0351D719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563656" y="2211928"/>
            <a:ext cx="5198038" cy="389852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EE1ED4B-65FE-60A7-9961-0047D20138F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462184" y="2211928"/>
            <a:ext cx="5198039" cy="3898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2905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75C9A-3379-3C16-DD78-B8F2DC83C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744D711-5A36-41B6-FC45-F4EEAD1054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Southern Way (after)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F43E2F-BB6F-7FA5-283F-7956487343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500"/>
            <a:ext cx="6096000" cy="3429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C093263-7949-0E54-8F96-7760638EE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026211"/>
            <a:ext cx="6096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51090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897B73-D6C3-85C9-B4AE-53305EF862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26E4851-6347-2DC7-1F90-AE21185AA5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27224"/>
            <a:ext cx="9559636" cy="5632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4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4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Southern Way (after)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356EB7F-2051-EC4B-5F44-3F4B81BBB8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412" y="1712257"/>
            <a:ext cx="2833968" cy="503816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F7E48F6-C9FE-2C76-E99E-CD6680DAF9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026" y="1712257"/>
            <a:ext cx="2833968" cy="50381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A52C1B6-79A0-73A9-8E72-B5F8853525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0929" y="1696317"/>
            <a:ext cx="2842934" cy="5054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62438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666CD9-0D3C-5237-9A8C-2406BAFB92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FEFC978-FA08-7D7E-6011-0531EF6CB3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Blackheath Crescent (before)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88EABFA-59C7-28B7-5E26-20C204B5D3E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733"/>
          <a:stretch>
            <a:fillRect/>
          </a:stretch>
        </p:blipFill>
        <p:spPr>
          <a:xfrm>
            <a:off x="204789" y="1571138"/>
            <a:ext cx="3677224" cy="511653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7B8F0D-36B6-B04B-0DB9-EE3189B514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10"/>
          <a:stretch>
            <a:fillRect/>
          </a:stretch>
        </p:blipFill>
        <p:spPr>
          <a:xfrm>
            <a:off x="4091917" y="1571138"/>
            <a:ext cx="3733342" cy="511653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9A2C09E-6780-4D71-1902-225C956260F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56"/>
          <a:stretch>
            <a:fillRect/>
          </a:stretch>
        </p:blipFill>
        <p:spPr>
          <a:xfrm>
            <a:off x="8035164" y="1571138"/>
            <a:ext cx="3412766" cy="5123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0113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E1BFD9-6A2D-162F-05AA-9871D49AB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F613B925-17EC-16DF-123C-5C35264655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Blackheath Crescent (after)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FFDEDE-A280-47F2-10ED-16D3176DF9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74" y="1631015"/>
            <a:ext cx="5907741" cy="332310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24DCBF-C191-CAC7-D980-BB324825E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3287" y="3030072"/>
            <a:ext cx="6088032" cy="342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9482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0893D-40B2-076E-C509-A055E32B4C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85FB57CA-845B-EA35-4C43-8700F98083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Blackheath Crescent (before)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C6C3F8E-CF60-5E1F-55A5-7C29949D2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43"/>
          <a:stretch>
            <a:fillRect/>
          </a:stretch>
        </p:blipFill>
        <p:spPr>
          <a:xfrm>
            <a:off x="464764" y="1599204"/>
            <a:ext cx="3758246" cy="50615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4FAEC98-CF93-EEC5-F7A4-97F8437FD5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548" y="1599204"/>
            <a:ext cx="6734593" cy="505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420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3A1C9-464F-7964-95C2-D7396E8F2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EFC97A99-B5FB-B173-CC23-189A281074B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736841" y="941074"/>
            <a:ext cx="9559636" cy="5355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3200" b="1" dirty="0" err="1">
                <a:solidFill>
                  <a:srgbClr val="008796"/>
                </a:solidFill>
                <a:latin typeface="Amasis MT Pro Black" panose="02040504050005020304" pitchFamily="18" charset="77"/>
              </a:rPr>
              <a:t>Adhoc</a:t>
            </a:r>
            <a:r>
              <a:rPr lang="en-US" sz="3200" b="1" dirty="0">
                <a:solidFill>
                  <a:srgbClr val="008796"/>
                </a:solidFill>
                <a:latin typeface="Amasis MT Pro Black" panose="02040504050005020304" pitchFamily="18" charset="77"/>
              </a:rPr>
              <a:t> team – Blackheath Crescent (after)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C2BCF27-538A-6EDF-6D75-60D17FDEAA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05" y="1685364"/>
            <a:ext cx="5992407" cy="337072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C2793C-1459-62B2-7E7B-F8D3DEECA1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912" y="3056964"/>
            <a:ext cx="5992408" cy="3370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244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 slides" id="{921014F8-4D39-4E36-A162-12D521C8CF81}" vid="{93B58699-BBB3-4621-9EBA-4F8BFA71443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A4F4E3093B06499A924177FDF116EF" ma:contentTypeVersion="1" ma:contentTypeDescription="Create a new document." ma:contentTypeScope="" ma:versionID="4b38030e937e4ca236898d4e28f42100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05078f6377a1acaa6732c3e8203dbf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A2E3D6C-E3A3-4FAE-A704-B1EACF9C70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376DED3E-1963-4ACD-8EB8-3FE05F2F726A}">
  <ds:schemaRefs>
    <ds:schemaRef ds:uri="http://schemas.microsoft.com/office/infopath/2007/PartnerControls"/>
    <ds:schemaRef ds:uri="http://purl.org/dc/terms/"/>
    <ds:schemaRef ds:uri="http://purl.org/dc/dcmitype/"/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elements/1.1/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7E88805B-AD88-4D52-B30C-5FB7E52D68B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 slides</Template>
  <TotalTime>2064</TotalTime>
  <Words>135</Words>
  <Application>Microsoft Office PowerPoint</Application>
  <PresentationFormat>Widescreen</PresentationFormat>
  <Paragraphs>18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Amasis MT Pro Black</vt:lpstr>
      <vt:lpstr>Arial</vt:lpstr>
      <vt:lpstr>Calibri</vt:lpstr>
      <vt:lpstr>Calibri Light</vt:lpstr>
      <vt:lpstr>Office Theme</vt:lpstr>
      <vt:lpstr>PowerPoint Presentation</vt:lpstr>
      <vt:lpstr>Adhoc team – Ramsons Avenue (before)</vt:lpstr>
      <vt:lpstr>Adhoc team – Ramsons Avenue (after)</vt:lpstr>
      <vt:lpstr>Adhoc team – Durran’s Court Close (before)</vt:lpstr>
      <vt:lpstr>Adhoc team – Durran’s Court Close (after)</vt:lpstr>
      <vt:lpstr>Adhoc team – Lords Close (before)</vt:lpstr>
      <vt:lpstr>Adhoc team – Lords Close (after)</vt:lpstr>
      <vt:lpstr>Adhoc team – Bradwell Road (before)</vt:lpstr>
      <vt:lpstr>Adhoc team – Bradwell Road (after)</vt:lpstr>
      <vt:lpstr>Adhoc team – Bradwell Road (after)</vt:lpstr>
      <vt:lpstr>Adhoc team – Southern Way (before)</vt:lpstr>
      <vt:lpstr>Adhoc team – Southern Way (after)</vt:lpstr>
      <vt:lpstr>Adhoc team – Southern Way (after)</vt:lpstr>
      <vt:lpstr>Adhoc team – Blackheath Crescent (before)</vt:lpstr>
      <vt:lpstr>Adhoc team – Blackheath Crescent (after)</vt:lpstr>
      <vt:lpstr>Adhoc team – Blackheath Crescent (before)</vt:lpstr>
      <vt:lpstr>Adhoc team – Blackheath Crescent (after)</vt:lpstr>
    </vt:vector>
  </TitlesOfParts>
  <Company>Milton Keynes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Graham Smith</dc:creator>
  <cp:lastModifiedBy>Graham Smith</cp:lastModifiedBy>
  <cp:revision>22</cp:revision>
  <cp:lastPrinted>2024-11-05T09:54:16Z</cp:lastPrinted>
  <dcterms:created xsi:type="dcterms:W3CDTF">2024-10-16T14:48:53Z</dcterms:created>
  <dcterms:modified xsi:type="dcterms:W3CDTF">2026-09-21T14:19:28Z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0x010100BDA4F4E3093B06499A924177FDF116EF</vt:lpwstr>
  </property>
  <property fmtid="{D5CDD505-2E9C-101B-9397-08002B2CF9AE}" pid="3" name="MSIP_Label_63c1ac14-a526-43f4-a307-d36348ef7f4f_Enabled">
    <vt:lpwstr>True</vt:lpwstr>
  </property>
  <property fmtid="{D5CDD505-2E9C-101B-9397-08002B2CF9AE}" pid="4" name="MSIP_Label_63c1ac14-a526-43f4-a307-d36348ef7f4f_SiteId">
    <vt:lpwstr>d508f700-8ad2-4677-8f96-36e1c252fa76</vt:lpwstr>
  </property>
  <property fmtid="{D5CDD505-2E9C-101B-9397-08002B2CF9AE}" pid="5" name="MSIP_Label_63c1ac14-a526-43f4-a307-d36348ef7f4f_SetDate">
    <vt:lpwstr>2024-03-21T09:40:43Z</vt:lpwstr>
  </property>
  <property fmtid="{D5CDD505-2E9C-101B-9397-08002B2CF9AE}" pid="6" name="MSIP_Label_63c1ac14-a526-43f4-a307-d36348ef7f4f_Name">
    <vt:lpwstr>Official - No Personal Data</vt:lpwstr>
  </property>
  <property fmtid="{D5CDD505-2E9C-101B-9397-08002B2CF9AE}" pid="7" name="MSIP_Label_63c1ac14-a526-43f4-a307-d36348ef7f4f_ActionId">
    <vt:lpwstr>d1ad79fa-ae90-4abe-aa10-df0eed05e794</vt:lpwstr>
  </property>
  <property fmtid="{D5CDD505-2E9C-101B-9397-08002B2CF9AE}" pid="8" name="MSIP_Label_63c1ac14-a526-43f4-a307-d36348ef7f4f_Removed">
    <vt:lpwstr>False</vt:lpwstr>
  </property>
  <property fmtid="{D5CDD505-2E9C-101B-9397-08002B2CF9AE}" pid="9" name="MSIP_Label_63c1ac14-a526-43f4-a307-d36348ef7f4f_Extended_MSFT_Method">
    <vt:lpwstr>Standard</vt:lpwstr>
  </property>
  <property fmtid="{D5CDD505-2E9C-101B-9397-08002B2CF9AE}" pid="10" name="Sensitivity">
    <vt:lpwstr>Official - No Personal Data</vt:lpwstr>
  </property>
  <property fmtid="{D5CDD505-2E9C-101B-9397-08002B2CF9AE}" pid="11" name="MediaServiceImageTags">
    <vt:lpwstr/>
  </property>
  <property fmtid="{D5CDD505-2E9C-101B-9397-08002B2CF9AE}" pid="12" name="lcf76f155ced4ddcb4097134ff3c332f">
    <vt:lpwstr/>
  </property>
  <property fmtid="{D5CDD505-2E9C-101B-9397-08002B2CF9AE}" pid="13" name="TaxCatchAll">
    <vt:lpwstr/>
  </property>
</Properties>
</file>